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sldIdLst>
    <p:sldId id="264" r:id="rId2"/>
    <p:sldId id="263" r:id="rId3"/>
    <p:sldId id="262" r:id="rId4"/>
    <p:sldId id="265" r:id="rId5"/>
    <p:sldId id="276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7CC"/>
    <a:srgbClr val="DDDF4B"/>
    <a:srgbClr val="ED6C77"/>
    <a:srgbClr val="69C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8"/>
    <p:restoredTop sz="94694"/>
  </p:normalViewPr>
  <p:slideViewPr>
    <p:cSldViewPr snapToGrid="0" showGuides="1">
      <p:cViewPr varScale="1">
        <p:scale>
          <a:sx n="116" d="100"/>
          <a:sy n="116" d="100"/>
        </p:scale>
        <p:origin x="240" y="108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 Light" panose="020B0606030504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 Light" panose="020B0606030504020204" pitchFamily="34" charset="0"/>
              </a:defRPr>
            </a:lvl1pPr>
          </a:lstStyle>
          <a:p>
            <a:fld id="{12ADE38B-A18A-B54F-8F66-69E27C77929B}" type="datetimeFigureOut">
              <a:rPr lang="de-DE" smtClean="0"/>
              <a:pPr/>
              <a:t>27.09.2023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 Light" panose="020B0606030504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 Light" panose="020B0606030504020204" pitchFamily="34" charset="0"/>
              </a:defRPr>
            </a:lvl1pPr>
          </a:lstStyle>
          <a:p>
            <a:fld id="{20DADB12-50EE-9C40-A85F-C83F2C8309C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8719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 Light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 Light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 Light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 Light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 Light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ADB12-50EE-9C40-A85F-C83F2C8309C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6115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ADB12-50EE-9C40-A85F-C83F2C8309C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4181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ADB12-50EE-9C40-A85F-C83F2C8309C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6158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ADB12-50EE-9C40-A85F-C83F2C8309C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4203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_Keyvisu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4">
            <a:extLst>
              <a:ext uri="{FF2B5EF4-FFF2-40B4-BE49-F238E27FC236}">
                <a16:creationId xmlns:a16="http://schemas.microsoft.com/office/drawing/2014/main" xmlns="" id="{790E6C9D-D125-3923-B48C-662366E119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6" b="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629355E9-BE96-C390-E972-DF052406B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3228975"/>
            <a:ext cx="10515600" cy="2852737"/>
          </a:xfrm>
        </p:spPr>
        <p:txBody>
          <a:bodyPr anchor="b">
            <a:noAutofit/>
          </a:bodyPr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Hier steht ein ein- bis </a:t>
            </a:r>
            <a:br>
              <a:rPr lang="de-DE" dirty="0"/>
            </a:br>
            <a:r>
              <a:rPr lang="de-DE" dirty="0"/>
              <a:t>dreizeiliger Präsentationstitel.</a:t>
            </a:r>
          </a:p>
        </p:txBody>
      </p:sp>
    </p:spTree>
    <p:extLst>
      <p:ext uri="{BB962C8B-B14F-4D97-AF65-F5344CB8AC3E}">
        <p14:creationId xmlns:p14="http://schemas.microsoft.com/office/powerpoint/2010/main" val="841120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03D0BE0-54E9-50BD-CFD8-9C623E46E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1730376"/>
            <a:ext cx="3968750" cy="968374"/>
          </a:xfrm>
        </p:spPr>
        <p:txBody>
          <a:bodyPr anchor="t" anchorCtr="0">
            <a:noAutofit/>
          </a:bodyPr>
          <a:lstStyle>
            <a:lvl1pPr>
              <a:defRPr sz="3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C65B281-82C6-931B-EB82-5EB1C4D1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36725"/>
            <a:ext cx="6172200" cy="4124325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7B118B67-0F41-90DF-65A4-85448BB0F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3276" y="2946400"/>
            <a:ext cx="3968750" cy="2922587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91ACB477-FE73-46DA-21D2-089E96247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Titel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457FE08-BE76-1CD8-B4FA-2FA0E2B3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A4C1-E0C6-174D-99F7-EA2E1A648E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2204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7F6C1ADA-D183-0E56-4832-18682BCB83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736725"/>
            <a:ext cx="5259388" cy="41243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A12B380-D177-709A-F21D-6888ECFA4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94F6F2D6-9774-263F-CA08-B0D60CBB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A4C1-E0C6-174D-99F7-EA2E1A648E2A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xmlns="" id="{5F54C285-BE4A-8FF4-E195-D88F3EA03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1730376"/>
            <a:ext cx="3968750" cy="968374"/>
          </a:xfrm>
        </p:spPr>
        <p:txBody>
          <a:bodyPr anchor="t" anchorCtr="0">
            <a:noAutofit/>
          </a:bodyPr>
          <a:lstStyle>
            <a:lvl1pPr>
              <a:defRPr sz="3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xmlns="" id="{472B84C6-288F-C040-7F58-4BE138B4F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3276" y="2946400"/>
            <a:ext cx="3968750" cy="2922587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00656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D4406C5-6A20-B598-9C3A-FE857FABD1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Zwischentitel</a:t>
            </a:r>
          </a:p>
        </p:txBody>
      </p:sp>
    </p:spTree>
    <p:extLst>
      <p:ext uri="{BB962C8B-B14F-4D97-AF65-F5344CB8AC3E}">
        <p14:creationId xmlns:p14="http://schemas.microsoft.com/office/powerpoint/2010/main" val="2813889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xmlns="" id="{485807CC-EA88-C4F5-7B3B-A5CBD1AC7134}"/>
              </a:ext>
            </a:extLst>
          </p:cNvPr>
          <p:cNvSpPr/>
          <p:nvPr userDrawn="1"/>
        </p:nvSpPr>
        <p:spPr>
          <a:xfrm rot="14770998">
            <a:off x="383177" y="2537667"/>
            <a:ext cx="10080000" cy="10080000"/>
          </a:xfrm>
          <a:prstGeom prst="roundRect">
            <a:avLst>
              <a:gd name="adj" fmla="val 6406"/>
            </a:avLst>
          </a:prstGeom>
          <a:solidFill>
            <a:srgbClr val="008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highlight>
                <a:srgbClr val="69C0AC"/>
              </a:highlight>
              <a:latin typeface="Open Sans Light" panose="020B0606030504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99F5D61-1584-FEC3-6F6E-CEC50B0E0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Zwischentitel</a:t>
            </a:r>
          </a:p>
        </p:txBody>
      </p:sp>
    </p:spTree>
    <p:extLst>
      <p:ext uri="{BB962C8B-B14F-4D97-AF65-F5344CB8AC3E}">
        <p14:creationId xmlns:p14="http://schemas.microsoft.com/office/powerpoint/2010/main" val="4089252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2">
            <a:extLst>
              <a:ext uri="{FF2B5EF4-FFF2-40B4-BE49-F238E27FC236}">
                <a16:creationId xmlns:a16="http://schemas.microsoft.com/office/drawing/2014/main" xmlns="" id="{0E53C310-1138-2E18-7541-22612C54D4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0561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002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C2CBD02A-8900-2ED5-0C94-42D0EDA88DF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C0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A51A6A89-8696-640E-E040-EF0872B84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7025" y="369417"/>
            <a:ext cx="2484119" cy="498946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xmlns="" id="{25945615-82CE-903F-5963-C42F34BC4B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1736725"/>
            <a:ext cx="10515600" cy="2852737"/>
          </a:xfrm>
        </p:spPr>
        <p:txBody>
          <a:bodyPr anchor="t" anchorCtr="0">
            <a:noAutofit/>
          </a:bodyPr>
          <a:lstStyle>
            <a:lvl1pPr>
              <a:defRPr sz="5000"/>
            </a:lvl1pPr>
          </a:lstStyle>
          <a:p>
            <a:r>
              <a:rPr lang="de-DE" dirty="0"/>
              <a:t>Hier steht ein </a:t>
            </a:r>
            <a:br>
              <a:rPr lang="de-DE" dirty="0"/>
            </a:br>
            <a:r>
              <a:rPr lang="de-DE" dirty="0"/>
              <a:t>plakatives Zitat über </a:t>
            </a:r>
            <a:br>
              <a:rPr lang="de-DE" dirty="0"/>
            </a:br>
            <a:r>
              <a:rPr lang="de-DE" dirty="0"/>
              <a:t>mehrere Zeilen.</a:t>
            </a:r>
          </a:p>
        </p:txBody>
      </p:sp>
    </p:spTree>
    <p:extLst>
      <p:ext uri="{BB962C8B-B14F-4D97-AF65-F5344CB8AC3E}">
        <p14:creationId xmlns:p14="http://schemas.microsoft.com/office/powerpoint/2010/main" val="2911976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xmlns="" id="{485807CC-EA88-C4F5-7B3B-A5CBD1AC7134}"/>
              </a:ext>
            </a:extLst>
          </p:cNvPr>
          <p:cNvSpPr/>
          <p:nvPr userDrawn="1"/>
        </p:nvSpPr>
        <p:spPr>
          <a:xfrm rot="9075872">
            <a:off x="2376695" y="-267482"/>
            <a:ext cx="10080000" cy="10080000"/>
          </a:xfrm>
          <a:prstGeom prst="roundRect">
            <a:avLst>
              <a:gd name="adj" fmla="val 6406"/>
            </a:avLst>
          </a:prstGeom>
          <a:solidFill>
            <a:srgbClr val="DDDF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highlight>
                <a:srgbClr val="ED6C77"/>
              </a:highlight>
              <a:latin typeface="Open Sans Light" panose="020B0606030504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99F5D61-1584-FEC3-6F6E-CEC50B0E0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1736725"/>
            <a:ext cx="8162925" cy="60166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de-DE" dirty="0"/>
              <a:t>Titel Abschlussfolie</a:t>
            </a:r>
          </a:p>
        </p:txBody>
      </p:sp>
    </p:spTree>
    <p:extLst>
      <p:ext uri="{BB962C8B-B14F-4D97-AF65-F5344CB8AC3E}">
        <p14:creationId xmlns:p14="http://schemas.microsoft.com/office/powerpoint/2010/main" val="43936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Keyvisua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4">
            <a:extLst>
              <a:ext uri="{FF2B5EF4-FFF2-40B4-BE49-F238E27FC236}">
                <a16:creationId xmlns:a16="http://schemas.microsoft.com/office/drawing/2014/main" xmlns="" id="{F967D901-B2CD-AEC2-F6E0-DF305F152A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6" b="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xmlns="" id="{88DF3D93-7C45-0B86-9197-A15F754A0C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3228975"/>
            <a:ext cx="10515600" cy="2852737"/>
          </a:xfrm>
        </p:spPr>
        <p:txBody>
          <a:bodyPr anchor="b">
            <a:noAutofit/>
          </a:bodyPr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Hier steht ein ein- bis </a:t>
            </a:r>
            <a:br>
              <a:rPr lang="de-DE" dirty="0"/>
            </a:br>
            <a:r>
              <a:rPr lang="de-DE" dirty="0"/>
              <a:t>dreizeiliger Präsentationstitel.</a:t>
            </a:r>
          </a:p>
        </p:txBody>
      </p:sp>
    </p:spTree>
    <p:extLst>
      <p:ext uri="{BB962C8B-B14F-4D97-AF65-F5344CB8AC3E}">
        <p14:creationId xmlns:p14="http://schemas.microsoft.com/office/powerpoint/2010/main" val="174689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_Platzhalterbild_Titel-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xmlns="" id="{27A54A7F-54D0-9359-C5D5-0FFE4EC80CD8}"/>
              </a:ext>
            </a:extLst>
          </p:cNvPr>
          <p:cNvSpPr/>
          <p:nvPr userDrawn="1"/>
        </p:nvSpPr>
        <p:spPr>
          <a:xfrm rot="15078423" flipV="1">
            <a:off x="4040345" y="-7772778"/>
            <a:ext cx="10080000" cy="10080000"/>
          </a:xfrm>
          <a:prstGeom prst="roundRect">
            <a:avLst>
              <a:gd name="adj" fmla="val 6406"/>
            </a:avLst>
          </a:prstGeom>
          <a:solidFill>
            <a:srgbClr val="DDDF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highlight>
                <a:srgbClr val="ED6C77"/>
              </a:highlight>
              <a:latin typeface="Open Sans Light" panose="020B0606030504020204" pitchFamily="34" charset="0"/>
            </a:endParaRPr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xmlns="" id="{88B4EE68-71E8-5322-028C-EEACBC6CAB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728990" y="1736725"/>
            <a:ext cx="10080000" cy="10080000"/>
          </a:xfrm>
          <a:prstGeom prst="roundRect">
            <a:avLst>
              <a:gd name="adj" fmla="val 8018"/>
            </a:avLst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515843AD-4981-4F30-A778-BD43088872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095" y="4619054"/>
            <a:ext cx="8399280" cy="1257871"/>
          </a:xfrm>
        </p:spPr>
        <p:txBody>
          <a:bodyPr anchor="t" anchorCtr="0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steht ein ein- bis </a:t>
            </a:r>
            <a:br>
              <a:rPr lang="de-DE" dirty="0"/>
            </a:br>
            <a:r>
              <a:rPr lang="de-DE" dirty="0"/>
              <a:t>dreizeiliger Präsentationstitel.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xmlns="" id="{2DD1FBD6-194F-6E8E-B040-7133C00CA82C}"/>
              </a:ext>
            </a:extLst>
          </p:cNvPr>
          <p:cNvSpPr/>
          <p:nvPr userDrawn="1"/>
        </p:nvSpPr>
        <p:spPr>
          <a:xfrm rot="9075872">
            <a:off x="-2381287" y="2871340"/>
            <a:ext cx="10080000" cy="10080000"/>
          </a:xfrm>
          <a:prstGeom prst="roundRect">
            <a:avLst>
              <a:gd name="adj" fmla="val 6406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highlight>
                <a:srgbClr val="ED6C77"/>
              </a:highlight>
              <a:latin typeface="Open Sans Light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763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_Platzhalterbild_Titel-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xmlns="" id="{515843AD-4981-4F30-A778-BD43088872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4584700"/>
            <a:ext cx="8399280" cy="1292225"/>
          </a:xfrm>
        </p:spPr>
        <p:txBody>
          <a:bodyPr anchor="t" anchorCtr="0">
            <a:noAutofit/>
          </a:bodyPr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Hier steht ein ein- bis </a:t>
            </a:r>
            <a:br>
              <a:rPr lang="de-DE" dirty="0"/>
            </a:br>
            <a:r>
              <a:rPr lang="de-DE" dirty="0"/>
              <a:t>dreizeiliger Präsentationstitel.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xmlns="" id="{2DD1FBD6-194F-6E8E-B040-7133C00CA82C}"/>
              </a:ext>
            </a:extLst>
          </p:cNvPr>
          <p:cNvSpPr/>
          <p:nvPr userDrawn="1"/>
        </p:nvSpPr>
        <p:spPr>
          <a:xfrm rot="9075872">
            <a:off x="-2381287" y="2871340"/>
            <a:ext cx="10080000" cy="10080000"/>
          </a:xfrm>
          <a:prstGeom prst="roundRect">
            <a:avLst>
              <a:gd name="adj" fmla="val 6406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highlight>
                <a:srgbClr val="ED6C77"/>
              </a:highlight>
              <a:latin typeface="Open Sans Light" panose="020B0606030504020204" pitchFamily="34" charset="0"/>
            </a:endParaRP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xmlns="" id="{41050C14-2731-B685-0344-EA41CE6E787A}"/>
              </a:ext>
            </a:extLst>
          </p:cNvPr>
          <p:cNvSpPr/>
          <p:nvPr userDrawn="1"/>
        </p:nvSpPr>
        <p:spPr>
          <a:xfrm rot="15078423" flipV="1">
            <a:off x="4008153" y="-8086286"/>
            <a:ext cx="10080000" cy="10080000"/>
          </a:xfrm>
          <a:prstGeom prst="roundRect">
            <a:avLst>
              <a:gd name="adj" fmla="val 6406"/>
            </a:avLst>
          </a:prstGeom>
          <a:solidFill>
            <a:srgbClr val="008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highlight>
                <a:srgbClr val="ED6C77"/>
              </a:highlight>
              <a:latin typeface="Open Sans Light" panose="020B0606030504020204" pitchFamily="34" charset="0"/>
            </a:endParaRPr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xmlns="" id="{C67F63E3-A058-63F3-64E0-92844E990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877445" y="1736725"/>
            <a:ext cx="10080000" cy="10080000"/>
          </a:xfrm>
          <a:prstGeom prst="roundRect">
            <a:avLst>
              <a:gd name="adj" fmla="val 8018"/>
            </a:avLst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0223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_Platzhalterbild_Titel-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xmlns="" id="{2A7AF639-E8A7-5DBE-820A-DC98C845F0CC}"/>
              </a:ext>
            </a:extLst>
          </p:cNvPr>
          <p:cNvSpPr/>
          <p:nvPr userDrawn="1"/>
        </p:nvSpPr>
        <p:spPr>
          <a:xfrm rot="12768124" flipV="1">
            <a:off x="-284823" y="4296103"/>
            <a:ext cx="10080000" cy="10080000"/>
          </a:xfrm>
          <a:prstGeom prst="roundRect">
            <a:avLst>
              <a:gd name="adj" fmla="val 6406"/>
            </a:avLst>
          </a:prstGeom>
          <a:solidFill>
            <a:srgbClr val="008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highlight>
                <a:srgbClr val="ED6C77"/>
              </a:highlight>
              <a:latin typeface="Open Sans Light" panose="020B0606030504020204" pitchFamily="34" charset="0"/>
            </a:endParaRP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6776ABF6-EF47-3D6F-05E3-54B52B56D9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14022" y="-3692713"/>
            <a:ext cx="10080000" cy="10080000"/>
          </a:xfrm>
          <a:prstGeom prst="roundRect">
            <a:avLst>
              <a:gd name="adj" fmla="val 8018"/>
            </a:avLst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xmlns="" id="{4F390109-B2BA-1EFB-19E4-2594D70DB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4619054"/>
            <a:ext cx="8399280" cy="2339974"/>
          </a:xfrm>
        </p:spPr>
        <p:txBody>
          <a:bodyPr anchor="t" anchorCtr="0">
            <a:noAutofit/>
          </a:bodyPr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Hier steht ein ein- bis </a:t>
            </a:r>
            <a:br>
              <a:rPr lang="de-DE" dirty="0"/>
            </a:br>
            <a:r>
              <a:rPr lang="de-DE" dirty="0"/>
              <a:t>dreizeiliger Präsentationstitel.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xmlns="" id="{9C54C8AE-AF7F-3CD1-0C8E-BE35DA49411A}"/>
              </a:ext>
            </a:extLst>
          </p:cNvPr>
          <p:cNvSpPr/>
          <p:nvPr userDrawn="1"/>
        </p:nvSpPr>
        <p:spPr>
          <a:xfrm rot="9075872">
            <a:off x="-2381287" y="2871340"/>
            <a:ext cx="10080000" cy="10080000"/>
          </a:xfrm>
          <a:prstGeom prst="roundRect">
            <a:avLst>
              <a:gd name="adj" fmla="val 6406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highlight>
                <a:srgbClr val="ED6C77"/>
              </a:highlight>
              <a:latin typeface="Open Sans Light" panose="020B0606030504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08E1DFE9-A8F8-BAE1-A683-4DBA56EBAE5A}"/>
              </a:ext>
            </a:extLst>
          </p:cNvPr>
          <p:cNvSpPr txBox="1"/>
          <p:nvPr userDrawn="1"/>
        </p:nvSpPr>
        <p:spPr>
          <a:xfrm>
            <a:off x="425302" y="70174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2343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_Platzhalterbild_Titel-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xmlns="" id="{C176689F-69AF-4A65-5200-B62CDB36BA14}"/>
              </a:ext>
            </a:extLst>
          </p:cNvPr>
          <p:cNvSpPr/>
          <p:nvPr userDrawn="1"/>
        </p:nvSpPr>
        <p:spPr>
          <a:xfrm rot="8076886">
            <a:off x="2528081" y="64277"/>
            <a:ext cx="5400000" cy="5400000"/>
          </a:xfrm>
          <a:prstGeom prst="roundRect">
            <a:avLst>
              <a:gd name="adj" fmla="val 6406"/>
            </a:avLst>
          </a:prstGeom>
          <a:solidFill>
            <a:srgbClr val="DDDF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highlight>
                <a:srgbClr val="ED6C77"/>
              </a:highlight>
              <a:latin typeface="Open Sans Light" panose="020B0606030504020204" pitchFamily="34" charset="0"/>
            </a:endParaRP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xmlns="" id="{2C53BBAB-3D19-3835-4AE2-914FC1359B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7609" y="1986820"/>
            <a:ext cx="5400000" cy="5400000"/>
          </a:xfrm>
          <a:prstGeom prst="roundRect">
            <a:avLst>
              <a:gd name="adj" fmla="val 8018"/>
            </a:avLst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xmlns="" id="{4F390109-B2BA-1EFB-19E4-2594D70DB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3941826"/>
            <a:ext cx="8399280" cy="3530028"/>
          </a:xfrm>
        </p:spPr>
        <p:txBody>
          <a:bodyPr anchor="t" anchorCtr="0">
            <a:noAutofit/>
          </a:bodyPr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Hier steht ein ein- </a:t>
            </a:r>
            <a:br>
              <a:rPr lang="de-DE" dirty="0"/>
            </a:br>
            <a:r>
              <a:rPr lang="de-DE" dirty="0"/>
              <a:t>bis dreizeiliger </a:t>
            </a:r>
            <a:br>
              <a:rPr lang="de-DE" dirty="0"/>
            </a:br>
            <a:r>
              <a:rPr lang="de-DE" dirty="0"/>
              <a:t>Präsentationstitel.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xmlns="" id="{9C54C8AE-AF7F-3CD1-0C8E-BE35DA49411A}"/>
              </a:ext>
            </a:extLst>
          </p:cNvPr>
          <p:cNvSpPr/>
          <p:nvPr userDrawn="1"/>
        </p:nvSpPr>
        <p:spPr>
          <a:xfrm rot="9075872">
            <a:off x="-2381287" y="2871340"/>
            <a:ext cx="10080000" cy="10080000"/>
          </a:xfrm>
          <a:prstGeom prst="roundRect">
            <a:avLst>
              <a:gd name="adj" fmla="val 6406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highlight>
                <a:srgbClr val="ED6C77"/>
              </a:highlight>
              <a:latin typeface="Open Sans Light" panose="020B0606030504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08E1DFE9-A8F8-BAE1-A683-4DBA56EBAE5A}"/>
              </a:ext>
            </a:extLst>
          </p:cNvPr>
          <p:cNvSpPr txBox="1"/>
          <p:nvPr userDrawn="1"/>
        </p:nvSpPr>
        <p:spPr>
          <a:xfrm>
            <a:off x="425302" y="70174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9588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folie_Platzhalterbild_Titel-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xmlns="" id="{C176689F-69AF-4A65-5200-B62CDB36BA14}"/>
              </a:ext>
            </a:extLst>
          </p:cNvPr>
          <p:cNvSpPr/>
          <p:nvPr userDrawn="1"/>
        </p:nvSpPr>
        <p:spPr>
          <a:xfrm rot="8076886">
            <a:off x="2528081" y="64277"/>
            <a:ext cx="5400000" cy="5400000"/>
          </a:xfrm>
          <a:prstGeom prst="roundRect">
            <a:avLst>
              <a:gd name="adj" fmla="val 6406"/>
            </a:avLst>
          </a:prstGeom>
          <a:solidFill>
            <a:srgbClr val="0087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highlight>
                <a:srgbClr val="ED6C77"/>
              </a:highlight>
              <a:latin typeface="Open Sans Light" panose="020B0606030504020204" pitchFamily="34" charset="0"/>
            </a:endParaRP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xmlns="" id="{2C53BBAB-3D19-3835-4AE2-914FC1359B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7609" y="1986820"/>
            <a:ext cx="5400000" cy="5400000"/>
          </a:xfrm>
          <a:prstGeom prst="roundRect">
            <a:avLst>
              <a:gd name="adj" fmla="val 8018"/>
            </a:avLst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xmlns="" id="{4F390109-B2BA-1EFB-19E4-2594D70DB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3941826"/>
            <a:ext cx="8399280" cy="3530028"/>
          </a:xfrm>
        </p:spPr>
        <p:txBody>
          <a:bodyPr anchor="t" anchorCtr="0">
            <a:noAutofit/>
          </a:bodyPr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Hier steht ein ein- </a:t>
            </a:r>
            <a:br>
              <a:rPr lang="de-DE" dirty="0"/>
            </a:br>
            <a:r>
              <a:rPr lang="de-DE" dirty="0"/>
              <a:t>bis dreizeiliger </a:t>
            </a:r>
            <a:br>
              <a:rPr lang="de-DE" dirty="0"/>
            </a:br>
            <a:r>
              <a:rPr lang="de-DE" dirty="0"/>
              <a:t>Präsentationstitel.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xmlns="" id="{9C54C8AE-AF7F-3CD1-0C8E-BE35DA49411A}"/>
              </a:ext>
            </a:extLst>
          </p:cNvPr>
          <p:cNvSpPr/>
          <p:nvPr userDrawn="1"/>
        </p:nvSpPr>
        <p:spPr>
          <a:xfrm rot="9075872">
            <a:off x="-2381287" y="2871340"/>
            <a:ext cx="10080000" cy="10080000"/>
          </a:xfrm>
          <a:prstGeom prst="roundRect">
            <a:avLst>
              <a:gd name="adj" fmla="val 6406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highlight>
                <a:srgbClr val="ED6C77"/>
              </a:highlight>
              <a:latin typeface="Open Sans Light" panose="020B0606030504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08E1DFE9-A8F8-BAE1-A683-4DBA56EBAE5A}"/>
              </a:ext>
            </a:extLst>
          </p:cNvPr>
          <p:cNvSpPr txBox="1"/>
          <p:nvPr userDrawn="1"/>
        </p:nvSpPr>
        <p:spPr>
          <a:xfrm>
            <a:off x="425302" y="70174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281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366B81F-86F9-F538-A5D9-1C6CA33F59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1738311"/>
            <a:ext cx="10548937" cy="825501"/>
          </a:xfrm>
        </p:spPr>
        <p:txBody>
          <a:bodyPr anchor="t" anchorCtr="0">
            <a:noAutofit/>
          </a:bodyPr>
          <a:lstStyle>
            <a:lvl1pPr>
              <a:defRPr sz="4000"/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E6D7AD3-451A-FD4B-3933-386E599F6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75" y="2743200"/>
            <a:ext cx="10550525" cy="3433762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4pPr marL="1371600" indent="0">
              <a:buNone/>
              <a:defRPr/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234C629-D93B-6FAF-A3A8-5FCB9355B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DB2099B-E716-5027-49C3-779ECD81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A4C1-E0C6-174D-99F7-EA2E1A648E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857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AC0AD68C-8E2B-A1FE-9685-5A697D485F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3275" y="2760133"/>
            <a:ext cx="5216525" cy="3116792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FD939F0F-8427-D52C-22D7-828C916E7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2F8857C4-B6AE-E245-7E94-9027F157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A4C1-E0C6-174D-99F7-EA2E1A648E2A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xmlns="" id="{05E11D25-DB83-B5F5-F50D-F244409650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2760133"/>
            <a:ext cx="5198531" cy="3116792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xmlns="" id="{35595839-44C3-1604-3A4D-CFFE43BDC2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5" y="1738311"/>
            <a:ext cx="10548937" cy="825501"/>
          </a:xfrm>
        </p:spPr>
        <p:txBody>
          <a:bodyPr anchor="t" anchorCtr="0">
            <a:noAutofit/>
          </a:bodyPr>
          <a:lstStyle>
            <a:lvl1pPr>
              <a:defRPr sz="4000"/>
            </a:lvl1pPr>
          </a:lstStyle>
          <a:p>
            <a:r>
              <a:rPr lang="de-DE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66018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82968E9A-4641-86D3-BC4A-C0C1315E9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6725"/>
            <a:ext cx="8162925" cy="6016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de-DE" dirty="0"/>
              <a:t>Titel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27412FE8-DF5B-6712-78A7-F027AF86C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5" y="3428999"/>
            <a:ext cx="10550525" cy="2747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7B08D0F-B61E-5A67-60C3-3774FD432E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275" y="6356350"/>
            <a:ext cx="7350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panose="020B0606030504020204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A4CA7014-0728-253D-D1D8-5261CBB35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4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pen Sans Light" panose="020B0606030504020204" pitchFamily="34" charset="0"/>
              </a:defRPr>
            </a:lvl1pPr>
          </a:lstStyle>
          <a:p>
            <a:fld id="{62D55A9B-D1B9-BC48-9D6A-7365A700389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CD6A728B-DB36-AA04-1E27-74AB0CD1E3B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03275" y="365125"/>
            <a:ext cx="2484119" cy="49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9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4" r:id="rId3"/>
    <p:sldLayoutId id="2147483665" r:id="rId4"/>
    <p:sldLayoutId id="2147483663" r:id="rId5"/>
    <p:sldLayoutId id="2147483669" r:id="rId6"/>
    <p:sldLayoutId id="2147483668" r:id="rId7"/>
    <p:sldLayoutId id="2147483650" r:id="rId8"/>
    <p:sldLayoutId id="2147483652" r:id="rId9"/>
    <p:sldLayoutId id="2147483656" r:id="rId10"/>
    <p:sldLayoutId id="2147483657" r:id="rId11"/>
    <p:sldLayoutId id="2147483654" r:id="rId12"/>
    <p:sldLayoutId id="2147483670" r:id="rId13"/>
    <p:sldLayoutId id="2147483655" r:id="rId14"/>
    <p:sldLayoutId id="2147483667" r:id="rId15"/>
    <p:sldLayoutId id="2147483662" r:id="rId16"/>
    <p:sldLayoutId id="2147483666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Open Sans Light" panose="020B0606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b="0" i="0" kern="1200">
          <a:solidFill>
            <a:schemeClr val="tx1"/>
          </a:solidFill>
          <a:latin typeface="Open Sans Light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Light" panose="020B06060305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Light" panose="020B06060305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06" userDrawn="1">
          <p15:clr>
            <a:srgbClr val="F26B43"/>
          </p15:clr>
        </p15:guide>
        <p15:guide id="4" pos="7151" userDrawn="1">
          <p15:clr>
            <a:srgbClr val="F26B43"/>
          </p15:clr>
        </p15:guide>
        <p15:guide id="5" orient="horz" pos="3702" userDrawn="1">
          <p15:clr>
            <a:srgbClr val="F26B43"/>
          </p15:clr>
        </p15:guide>
        <p15:guide id="6" orient="horz" pos="109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0085F37A-9A2F-3166-7A23-CEAE3B551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500" dirty="0"/>
              <a:t>Hier steht eine ein- bis</a:t>
            </a:r>
            <a:br>
              <a:rPr lang="de-DE" sz="4500" dirty="0"/>
            </a:br>
            <a:r>
              <a:rPr lang="de-DE" sz="4500" dirty="0"/>
              <a:t>dreizeilige Headline.</a:t>
            </a:r>
          </a:p>
        </p:txBody>
      </p:sp>
    </p:spTree>
    <p:extLst>
      <p:ext uri="{BB962C8B-B14F-4D97-AF65-F5344CB8AC3E}">
        <p14:creationId xmlns:p14="http://schemas.microsoft.com/office/powerpoint/2010/main" val="1816195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6FF9C9E-0280-7E57-4E26-77C3FC19B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1736725"/>
            <a:ext cx="4811713" cy="1125538"/>
          </a:xfrm>
        </p:spPr>
        <p:txBody>
          <a:bodyPr/>
          <a:lstStyle/>
          <a:p>
            <a:endParaRPr lang="de-DE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D140A2CA-6FFB-24A5-7990-4E3826BA0BA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78AF6CAB-75F6-09BC-10B3-00B55D4D5D5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03276" y="3143250"/>
            <a:ext cx="4811712" cy="273367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7A3482C-A6F8-3BA7-FE92-9F0C83B42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3275" y="6356350"/>
            <a:ext cx="7350125" cy="365125"/>
          </a:xfr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40CB9772-A6C6-EE50-164A-9CC00690E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A4C1-E0C6-174D-99F7-EA2E1A648E2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665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D96ED72-EDDB-B5C3-9F0D-CAC178299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0373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xmlns="" id="{9B82320A-2EDA-DB0E-A698-763D6DD27626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2966886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765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19267E0-938C-1BE8-11D4-2EBBD5045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154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8D72086-AD59-F3D5-AD37-E1A0F63E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9300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xmlns="" id="{F6B36503-ECA0-BDF0-25CE-99821B60C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500" dirty="0"/>
              <a:t>Hier steht eine ein- bis</a:t>
            </a:r>
            <a:br>
              <a:rPr lang="de-DE" sz="4500" dirty="0"/>
            </a:br>
            <a:r>
              <a:rPr lang="de-DE" sz="4500" dirty="0"/>
              <a:t>dreizeilige Headline.</a:t>
            </a:r>
          </a:p>
        </p:txBody>
      </p:sp>
    </p:spTree>
    <p:extLst>
      <p:ext uri="{BB962C8B-B14F-4D97-AF65-F5344CB8AC3E}">
        <p14:creationId xmlns:p14="http://schemas.microsoft.com/office/powerpoint/2010/main" val="188398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xmlns="" id="{B9816E87-6DEE-5E2B-89D2-8FB78DD8A4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6672" t="6520" r="16672" b="-6520"/>
          <a:stretch/>
        </p:blipFill>
        <p:spPr>
          <a:xfrm>
            <a:off x="-728990" y="1736725"/>
            <a:ext cx="10080000" cy="10080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95FDB129-B27D-4097-9F4D-CCE0B63B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095" y="2171129"/>
            <a:ext cx="8399280" cy="1257871"/>
          </a:xfrm>
        </p:spPr>
        <p:txBody>
          <a:bodyPr anchor="t" anchorCtr="0">
            <a:noAutofit/>
          </a:bodyPr>
          <a:lstStyle/>
          <a:p>
            <a:pPr algn="l"/>
            <a:r>
              <a:rPr lang="de-DE" sz="4500" dirty="0">
                <a:solidFill>
                  <a:schemeClr val="bg1"/>
                </a:solidFill>
              </a:rPr>
              <a:t>Hier steht eine ein- bis</a:t>
            </a:r>
            <a:br>
              <a:rPr lang="de-DE" sz="4500" dirty="0">
                <a:solidFill>
                  <a:schemeClr val="bg1"/>
                </a:solidFill>
              </a:rPr>
            </a:br>
            <a:r>
              <a:rPr lang="de-DE" sz="4500" dirty="0">
                <a:solidFill>
                  <a:schemeClr val="bg1"/>
                </a:solidFill>
              </a:rPr>
              <a:t>dreizeilige Headline.</a:t>
            </a:r>
          </a:p>
        </p:txBody>
      </p:sp>
    </p:spTree>
    <p:extLst>
      <p:ext uri="{BB962C8B-B14F-4D97-AF65-F5344CB8AC3E}">
        <p14:creationId xmlns:p14="http://schemas.microsoft.com/office/powerpoint/2010/main" val="1480355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xmlns="" id="{86CEA8E5-B2CC-95B1-7A20-C907986810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4744" r="24744"/>
          <a:stretch/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95FDB129-B27D-4097-9F4D-CCE0B63B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2136775"/>
            <a:ext cx="8399280" cy="1292225"/>
          </a:xfrm>
        </p:spPr>
        <p:txBody>
          <a:bodyPr anchor="t" anchorCtr="0">
            <a:noAutofit/>
          </a:bodyPr>
          <a:lstStyle/>
          <a:p>
            <a:pPr algn="l"/>
            <a:r>
              <a:rPr lang="de-DE" sz="4500" dirty="0"/>
              <a:t>Hier steht eine ein- bis</a:t>
            </a:r>
            <a:br>
              <a:rPr lang="de-DE" sz="4500" dirty="0"/>
            </a:br>
            <a:r>
              <a:rPr lang="de-DE" sz="4500" dirty="0"/>
              <a:t>dreizeilige Headline.</a:t>
            </a:r>
          </a:p>
        </p:txBody>
      </p:sp>
    </p:spTree>
    <p:extLst>
      <p:ext uri="{BB962C8B-B14F-4D97-AF65-F5344CB8AC3E}">
        <p14:creationId xmlns:p14="http://schemas.microsoft.com/office/powerpoint/2010/main" val="3020785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platzhalter 19">
            <a:extLst>
              <a:ext uri="{FF2B5EF4-FFF2-40B4-BE49-F238E27FC236}">
                <a16:creationId xmlns:a16="http://schemas.microsoft.com/office/drawing/2014/main" xmlns="" id="{B82DEB6C-4D8E-E54F-9595-9413EC3516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6644" r="16644"/>
          <a:stretch/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95FDB129-B27D-4097-9F4D-CCE0B63B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2516230"/>
            <a:ext cx="8399280" cy="3530028"/>
          </a:xfrm>
        </p:spPr>
        <p:txBody>
          <a:bodyPr anchor="b" anchorCtr="0">
            <a:noAutofit/>
          </a:bodyPr>
          <a:lstStyle/>
          <a:p>
            <a:pPr algn="l"/>
            <a:r>
              <a:rPr lang="de-DE" sz="4500" dirty="0"/>
              <a:t>Hier steht eine ein- bis</a:t>
            </a:r>
            <a:br>
              <a:rPr lang="de-DE" sz="4500" dirty="0"/>
            </a:br>
            <a:r>
              <a:rPr lang="de-DE" sz="4500" dirty="0"/>
              <a:t>dreizeilige Headline.</a:t>
            </a:r>
          </a:p>
        </p:txBody>
      </p:sp>
    </p:spTree>
    <p:extLst>
      <p:ext uri="{BB962C8B-B14F-4D97-AF65-F5344CB8AC3E}">
        <p14:creationId xmlns:p14="http://schemas.microsoft.com/office/powerpoint/2010/main" val="2546757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platzhalter 19">
            <a:extLst>
              <a:ext uri="{FF2B5EF4-FFF2-40B4-BE49-F238E27FC236}">
                <a16:creationId xmlns:a16="http://schemas.microsoft.com/office/drawing/2014/main" xmlns="" id="{B82DEB6C-4D8E-E54F-9595-9413EC3516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954" r="32520"/>
          <a:stretch/>
        </p:blipFill>
        <p:spPr>
          <a:xfrm>
            <a:off x="7407609" y="1986820"/>
            <a:ext cx="5400000" cy="5400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95FDB129-B27D-4097-9F4D-CCE0B63B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2346897"/>
            <a:ext cx="8399280" cy="3530028"/>
          </a:xfrm>
        </p:spPr>
        <p:txBody>
          <a:bodyPr anchor="b" anchorCtr="0">
            <a:noAutofit/>
          </a:bodyPr>
          <a:lstStyle/>
          <a:p>
            <a:pPr algn="l"/>
            <a:r>
              <a:rPr lang="de-DE" sz="4500" dirty="0"/>
              <a:t>Hier steht eine ein- bis</a:t>
            </a:r>
            <a:br>
              <a:rPr lang="de-DE" sz="4500" dirty="0"/>
            </a:br>
            <a:r>
              <a:rPr lang="de-DE" sz="4500" dirty="0"/>
              <a:t>dreizeilige Headline.</a:t>
            </a:r>
          </a:p>
        </p:txBody>
      </p:sp>
    </p:spTree>
    <p:extLst>
      <p:ext uri="{BB962C8B-B14F-4D97-AF65-F5344CB8AC3E}">
        <p14:creationId xmlns:p14="http://schemas.microsoft.com/office/powerpoint/2010/main" val="184400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xmlns="" id="{03524999-1B33-57C7-698D-A987BC5E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xmlns="" id="{A475EDD7-53E1-9FAC-4982-35215E1CE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6BD392CF-B4DE-05ED-2F4A-5A2277246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54CD848-DFB4-91B0-1E92-83526975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A4C1-E0C6-174D-99F7-EA2E1A648E2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1127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12">
            <a:extLst>
              <a:ext uri="{FF2B5EF4-FFF2-40B4-BE49-F238E27FC236}">
                <a16:creationId xmlns:a16="http://schemas.microsoft.com/office/drawing/2014/main" xmlns="" id="{264960F0-E8C7-4EA9-6544-CBC09E7B10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CDAC2FB-D787-20B3-5C40-C7507CDD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xmlns="" id="{D82F353F-C1B8-8745-73B6-81A4565F428E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xmlns="" id="{57EC2DD1-CD24-48DA-F6FF-1D8CE820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xmlns="" id="{8490C790-7475-834D-E0CC-172803EC0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A4C1-E0C6-174D-99F7-EA2E1A648E2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3711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EE8A669-7CB2-3826-CE17-4CF8482F5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85596D3-9ED8-F36A-B9B8-CF8C64715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693A8C6F-EF64-81A7-1CEE-9525D585F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677913F-32F4-D42D-E78F-DE407F462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342154E8-EF1A-99A0-B7DD-4E9792353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A4C1-E0C6-174D-99F7-EA2E1A648E2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931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JenaKultur">
      <a:dk1>
        <a:srgbClr val="000000"/>
      </a:dk1>
      <a:lt1>
        <a:srgbClr val="FFFFFF"/>
      </a:lt1>
      <a:dk2>
        <a:srgbClr val="013374"/>
      </a:dk2>
      <a:lt2>
        <a:srgbClr val="DCDF4B"/>
      </a:lt2>
      <a:accent1>
        <a:srgbClr val="DCDF4B"/>
      </a:accent1>
      <a:accent2>
        <a:srgbClr val="0087CB"/>
      </a:accent2>
      <a:accent3>
        <a:srgbClr val="EC6C77"/>
      </a:accent3>
      <a:accent4>
        <a:srgbClr val="68C0AC"/>
      </a:accent4>
      <a:accent5>
        <a:srgbClr val="12326F"/>
      </a:accent5>
      <a:accent6>
        <a:srgbClr val="000000"/>
      </a:accent6>
      <a:hlink>
        <a:srgbClr val="0087CB"/>
      </a:hlink>
      <a:folHlink>
        <a:srgbClr val="68C0A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</Words>
  <Application>Microsoft Office PowerPoint</Application>
  <PresentationFormat>Breitbild</PresentationFormat>
  <Paragraphs>18</Paragraphs>
  <Slides>15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Open Sans Light</vt:lpstr>
      <vt:lpstr>Source Sans Pro</vt:lpstr>
      <vt:lpstr>Office</vt:lpstr>
      <vt:lpstr>Hier steht eine ein- bis dreizeilige Headline.</vt:lpstr>
      <vt:lpstr>Hier steht eine ein- bis dreizeilige Headline.</vt:lpstr>
      <vt:lpstr>Hier steht eine ein- bis dreizeilige Headline.</vt:lpstr>
      <vt:lpstr>Hier steht eine ein- bis dreizeilige Headline.</vt:lpstr>
      <vt:lpstr>Hier steht eine ein- bis dreizeilige Headline.</vt:lpstr>
      <vt:lpstr>Hier steht eine ein- bis dreizeilige Headline.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Präsentationsvorlage</dc:title>
  <dc:creator>Leonie Egge</dc:creator>
  <cp:lastModifiedBy>Antje Jurdzinski</cp:lastModifiedBy>
  <cp:revision>29</cp:revision>
  <dcterms:created xsi:type="dcterms:W3CDTF">2023-06-22T10:17:37Z</dcterms:created>
  <dcterms:modified xsi:type="dcterms:W3CDTF">2023-09-27T10:13:14Z</dcterms:modified>
</cp:coreProperties>
</file>