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23" r:id="rId2"/>
    <p:sldId id="278" r:id="rId3"/>
    <p:sldId id="279" r:id="rId4"/>
    <p:sldId id="327" r:id="rId5"/>
    <p:sldId id="282" r:id="rId6"/>
    <p:sldId id="290" r:id="rId7"/>
    <p:sldId id="292" r:id="rId8"/>
    <p:sldId id="296" r:id="rId9"/>
    <p:sldId id="329" r:id="rId10"/>
    <p:sldId id="297" r:id="rId11"/>
    <p:sldId id="314" r:id="rId12"/>
    <p:sldId id="317" r:id="rId13"/>
    <p:sldId id="320" r:id="rId14"/>
    <p:sldId id="305" r:id="rId15"/>
    <p:sldId id="306" r:id="rId16"/>
    <p:sldId id="307" r:id="rId17"/>
    <p:sldId id="308" r:id="rId18"/>
    <p:sldId id="322" r:id="rId19"/>
    <p:sldId id="336" r:id="rId20"/>
    <p:sldId id="337" r:id="rId21"/>
    <p:sldId id="335" r:id="rId22"/>
    <p:sldId id="334" r:id="rId23"/>
    <p:sldId id="338" r:id="rId24"/>
    <p:sldId id="339" r:id="rId25"/>
    <p:sldId id="331" r:id="rId26"/>
    <p:sldId id="332" r:id="rId27"/>
    <p:sldId id="333" r:id="rId28"/>
  </p:sldIdLst>
  <p:sldSz cx="12192000" cy="6858000"/>
  <p:notesSz cx="6858000" cy="9144000"/>
  <p:embeddedFontLst>
    <p:embeddedFont>
      <p:font typeface="Open Sans Light" panose="020B0604020202020204" charset="0"/>
      <p:regular r:id="rId31"/>
    </p:embeddedFont>
    <p:embeddedFont>
      <p:font typeface="Source Sans Pro" panose="020B0503030403020204" pitchFamily="34" charset="0"/>
      <p:regular r:id="rId32"/>
      <p:bold r:id="rId33"/>
      <p:italic r:id="rId34"/>
      <p:boldItalic r:id="rId35"/>
    </p:embeddedFont>
    <p:embeddedFont>
      <p:font typeface="Open Sans" panose="020B0604020202020204" charset="0"/>
      <p:regular r:id="rId36"/>
      <p:bold r:id="rId37"/>
      <p:italic r:id="rId38"/>
      <p:boldItalic r:id="rId39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Raumschiff" id="{A3CF2ED3-C7C6-408D-8BDE-AED1FD29CF61}">
          <p14:sldIdLst>
            <p14:sldId id="323"/>
          </p14:sldIdLst>
        </p14:section>
        <p14:section name="Titelfolien" id="{36D68F6F-D1B2-4D6F-955A-F6EEFE6CF5A5}">
          <p14:sldIdLst>
            <p14:sldId id="278"/>
            <p14:sldId id="279"/>
            <p14:sldId id="327"/>
          </p14:sldIdLst>
        </p14:section>
        <p14:section name="Agenda" id="{2274145A-9D1D-4DBC-9C66-5097FDDE8F03}">
          <p14:sldIdLst>
            <p14:sldId id="282"/>
            <p14:sldId id="290"/>
          </p14:sldIdLst>
        </p14:section>
        <p14:section name="Trennerfolien" id="{3A5B56B4-093B-4686-8962-C83AD9E2BB2D}">
          <p14:sldIdLst>
            <p14:sldId id="292"/>
            <p14:sldId id="296"/>
            <p14:sldId id="329"/>
          </p14:sldIdLst>
        </p14:section>
        <p14:section name="Inhaltsfolien" id="{8C5FD674-5990-4C38-947E-8A8100F490D3}">
          <p14:sldIdLst>
            <p14:sldId id="297"/>
            <p14:sldId id="314"/>
            <p14:sldId id="317"/>
            <p14:sldId id="320"/>
          </p14:sldIdLst>
        </p14:section>
        <p14:section name="Prozess und Timeline" id="{48AE86BE-E692-43B9-BA94-7730AF7E5A1A}">
          <p14:sldIdLst>
            <p14:sldId id="305"/>
            <p14:sldId id="306"/>
            <p14:sldId id="307"/>
            <p14:sldId id="308"/>
            <p14:sldId id="322"/>
          </p14:sldIdLst>
        </p14:section>
        <p14:section name="Diagramm &amp; Infografik" id="{87E8DF9A-5033-43FD-8898-AB11E0722BF7}">
          <p14:sldIdLst>
            <p14:sldId id="336"/>
            <p14:sldId id="337"/>
            <p14:sldId id="335"/>
            <p14:sldId id="334"/>
            <p14:sldId id="338"/>
            <p14:sldId id="339"/>
          </p14:sldIdLst>
        </p14:section>
        <p14:section name="Schluss" id="{425FE43C-6C2A-4324-AECC-79ACFC09FCB7}">
          <p14:sldIdLst>
            <p14:sldId id="331"/>
            <p14:sldId id="332"/>
            <p14:sldId id="33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7CC"/>
    <a:srgbClr val="DDDF4B"/>
    <a:srgbClr val="ED6C77"/>
    <a:srgbClr val="69C0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51" autoAdjust="0"/>
    <p:restoredTop sz="94744" autoAdjust="0"/>
  </p:normalViewPr>
  <p:slideViewPr>
    <p:cSldViewPr snapToGrid="0" showGuides="1">
      <p:cViewPr varScale="1">
        <p:scale>
          <a:sx n="118" d="100"/>
          <a:sy n="118" d="100"/>
        </p:scale>
        <p:origin x="156" y="96"/>
      </p:cViewPr>
      <p:guideLst>
        <p:guide orient="horz" pos="2183"/>
        <p:guide pos="3863"/>
      </p:guideLst>
    </p:cSldViewPr>
  </p:slideViewPr>
  <p:outlineViewPr>
    <p:cViewPr>
      <p:scale>
        <a:sx n="33" d="100"/>
        <a:sy n="33" d="100"/>
      </p:scale>
      <p:origin x="0" y="-12005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2693"/>
    </p:cViewPr>
  </p:sorterViewPr>
  <p:notesViewPr>
    <p:cSldViewPr snapToGrid="0">
      <p:cViewPr varScale="1">
        <p:scale>
          <a:sx n="59" d="100"/>
          <a:sy n="59" d="100"/>
        </p:scale>
        <p:origin x="2429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120985350001415E-3"/>
          <c:y val="0.11419752912964286"/>
          <c:w val="0.47435099143824233"/>
          <c:h val="0.88580247087035724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367-467A-9956-4A6E13ADD539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367-467A-9956-4A6E13ADD539}"/>
              </c:ext>
            </c:extLst>
          </c:dPt>
          <c:cat>
            <c:numRef>
              <c:f>Tabelle1!$A$2:$A$3</c:f>
              <c:numCache>
                <c:formatCode>General</c:formatCode>
                <c:ptCount val="2"/>
              </c:numCache>
            </c:num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367-467A-9956-4A6E13ADD5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120985350001415E-3"/>
          <c:y val="0.11419752912964286"/>
          <c:w val="0.47435099143824233"/>
          <c:h val="0.88580247087035724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6BF-4414-9C41-669E614F0906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6BF-4414-9C41-669E614F0906}"/>
              </c:ext>
            </c:extLst>
          </c:dPt>
          <c:cat>
            <c:numRef>
              <c:f>Tabelle1!$A$2:$A$3</c:f>
              <c:numCache>
                <c:formatCode>General</c:formatCode>
                <c:ptCount val="2"/>
              </c:numCache>
            </c:num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367-467A-9956-4A6E13ADD5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141907451611842E-2"/>
          <c:y val="0.20158653126839904"/>
          <c:w val="0.95971618509677636"/>
          <c:h val="0.652312028202126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4645-487B-B5F1-AA01CEB02AC4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accent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accent2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</c:numCache>
            </c:num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4.0999999999999996</c:v>
                </c:pt>
                <c:pt idx="4">
                  <c:v>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645-487B-B5F1-AA01CEB02AC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21"/>
        <c:overlap val="-100"/>
        <c:axId val="464894136"/>
        <c:axId val="464891000"/>
      </c:barChart>
      <c:catAx>
        <c:axId val="464894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64891000"/>
        <c:crosses val="autoZero"/>
        <c:auto val="1"/>
        <c:lblAlgn val="ctr"/>
        <c:lblOffset val="100"/>
        <c:noMultiLvlLbl val="0"/>
      </c:catAx>
      <c:valAx>
        <c:axId val="4648910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4894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xmlns="" id="{12B3045B-C314-C804-840F-658E7EDDDD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78235F9A-E456-C84A-7960-9CDC15D9189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A3F2AF-1505-41D8-9192-23ACE9F8D826}" type="datetimeFigureOut">
              <a:rPr lang="de-DE" smtClean="0"/>
              <a:t>23.01.2024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5126018D-D3A3-7D77-76AC-0DBF2CC4D63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CEFC41AB-7084-6740-21CA-64BD8F8E63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86DF9-6013-4FE7-81A2-98C9511259D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2490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pen Sans Light" panose="020B0606030504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pen Sans Light" panose="020B0606030504020204" pitchFamily="34" charset="0"/>
              </a:defRPr>
            </a:lvl1pPr>
          </a:lstStyle>
          <a:p>
            <a:fld id="{12ADE38B-A18A-B54F-8F66-69E27C77929B}" type="datetimeFigureOut">
              <a:rPr lang="de-DE" smtClean="0"/>
              <a:pPr/>
              <a:t>23.01.2024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pen Sans Light" panose="020B0606030504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pen Sans Light" panose="020B0606030504020204" pitchFamily="34" charset="0"/>
              </a:defRPr>
            </a:lvl1pPr>
          </a:lstStyle>
          <a:p>
            <a:fld id="{20DADB12-50EE-9C40-A85F-C83F2C8309C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8719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pen Sans Light" panose="020B0606030504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Open Sans Light" panose="020B0606030504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Open Sans Light" panose="020B0606030504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Open Sans Light" panose="020B0606030504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Open Sans Light" panose="020B0606030504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DADB12-50EE-9C40-A85F-C83F2C8309CE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6498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platzhalter 4">
            <a:extLst>
              <a:ext uri="{FF2B5EF4-FFF2-40B4-BE49-F238E27FC236}">
                <a16:creationId xmlns:a16="http://schemas.microsoft.com/office/drawing/2014/main" xmlns="" id="{85163CB2-0AE1-5B0C-5E57-635CE425F4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l="4514" t="3687" r="23828" b="24692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xmlns="" id="{88DF3D93-7C45-0B86-9197-A15F754A0C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5" y="3228975"/>
            <a:ext cx="10515600" cy="2852737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Hier steht ein ein- bis </a:t>
            </a:r>
            <a:br>
              <a:rPr lang="de-DE" dirty="0"/>
            </a:br>
            <a:r>
              <a:rPr lang="de-DE" dirty="0"/>
              <a:t>dreizeiliger Präsentationstitel.</a:t>
            </a:r>
          </a:p>
        </p:txBody>
      </p:sp>
    </p:spTree>
    <p:extLst>
      <p:ext uri="{BB962C8B-B14F-4D97-AF65-F5344CB8AC3E}">
        <p14:creationId xmlns:p14="http://schemas.microsoft.com/office/powerpoint/2010/main" val="1776635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splatzhalter 12" descr="Ein Bild, das Screenshot, Farbigkeit, Grafiken, Design enthält.&#10;&#10;Automatisch generierte Beschreibung">
            <a:extLst>
              <a:ext uri="{FF2B5EF4-FFF2-40B4-BE49-F238E27FC236}">
                <a16:creationId xmlns:a16="http://schemas.microsoft.com/office/drawing/2014/main" xmlns="" id="{30CEDC81-0E1B-8DFD-1595-E2EF41D375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63954"/>
          <a:stretch/>
        </p:blipFill>
        <p:spPr>
          <a:xfrm flipH="1">
            <a:off x="9063094" y="947784"/>
            <a:ext cx="4545765" cy="3811938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AC0AD68C-8E2B-A1FE-9685-5A697D485F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3274" y="2743199"/>
            <a:ext cx="6300000" cy="3402000"/>
          </a:xfrm>
        </p:spPr>
        <p:txBody>
          <a:bodyPr lIns="0" tIns="0" rIns="0" bIns="0"/>
          <a:lstStyle>
            <a:lvl1pPr>
              <a:defRPr sz="2500"/>
            </a:lvl1pPr>
            <a:lvl2pPr>
              <a:defRPr sz="2000"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FD939F0F-8427-D52C-22D7-828C916E7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Folienbibliothek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2F8857C4-B6AE-E245-7E94-9027F157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8A4C1-E0C6-174D-99F7-EA2E1A648E2A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xmlns="" id="{35595839-44C3-1604-3A4D-CFFE43BDC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5" y="1738311"/>
            <a:ext cx="10548937" cy="825501"/>
          </a:xfrm>
        </p:spPr>
        <p:txBody>
          <a:bodyPr lIns="0" anchor="t" anchorCtr="0">
            <a:noAutofit/>
          </a:bodyPr>
          <a:lstStyle>
            <a:lvl1pPr>
              <a:defRPr sz="4000"/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xmlns="" id="{286F84AA-9721-FCAD-6CAA-01A34BCA246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50212" y="2743199"/>
            <a:ext cx="3402000" cy="340200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0837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12" descr="Ein Bild, das Screenshot, Farbigkeit, Grafiken, Design enthält.&#10;&#10;Automatisch generierte Beschreibung">
            <a:extLst>
              <a:ext uri="{FF2B5EF4-FFF2-40B4-BE49-F238E27FC236}">
                <a16:creationId xmlns:a16="http://schemas.microsoft.com/office/drawing/2014/main" xmlns="" id="{FAC07364-7539-2C83-20BD-FE753B4086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1977"/>
          <a:stretch/>
        </p:blipFill>
        <p:spPr>
          <a:xfrm>
            <a:off x="5710687" y="5157000"/>
            <a:ext cx="4056911" cy="1701000"/>
          </a:xfrm>
          <a:prstGeom prst="rect">
            <a:avLst/>
          </a:prstGeom>
        </p:spPr>
      </p:pic>
      <p:sp>
        <p:nvSpPr>
          <p:cNvPr id="14" name="Bildplatzhalter 13">
            <a:extLst>
              <a:ext uri="{FF2B5EF4-FFF2-40B4-BE49-F238E27FC236}">
                <a16:creationId xmlns:a16="http://schemas.microsoft.com/office/drawing/2014/main" xmlns="" id="{E7E4F782-3AE6-8AD1-FC59-EEB34CB9DCB4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029410" y="-1"/>
            <a:ext cx="4168760" cy="6858001"/>
          </a:xfrm>
          <a:custGeom>
            <a:avLst/>
            <a:gdLst>
              <a:gd name="connsiteX0" fmla="*/ 512430 w 4168760"/>
              <a:gd name="connsiteY0" fmla="*/ 0 h 6858001"/>
              <a:gd name="connsiteX1" fmla="*/ 4168760 w 4168760"/>
              <a:gd name="connsiteY1" fmla="*/ 0 h 6858001"/>
              <a:gd name="connsiteX2" fmla="*/ 4168760 w 4168760"/>
              <a:gd name="connsiteY2" fmla="*/ 6858001 h 6858001"/>
              <a:gd name="connsiteX3" fmla="*/ 0 w 4168760"/>
              <a:gd name="connsiteY3" fmla="*/ 6858001 h 6858001"/>
              <a:gd name="connsiteX4" fmla="*/ 0 w 4168760"/>
              <a:gd name="connsiteY4" fmla="*/ 512430 h 6858001"/>
              <a:gd name="connsiteX5" fmla="*/ 512430 w 4168760"/>
              <a:gd name="connsiteY5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68760" h="6858001">
                <a:moveTo>
                  <a:pt x="512430" y="0"/>
                </a:moveTo>
                <a:lnTo>
                  <a:pt x="4168760" y="0"/>
                </a:lnTo>
                <a:lnTo>
                  <a:pt x="4168760" y="6858001"/>
                </a:lnTo>
                <a:lnTo>
                  <a:pt x="0" y="6858001"/>
                </a:lnTo>
                <a:lnTo>
                  <a:pt x="0" y="512430"/>
                </a:lnTo>
                <a:cubicBezTo>
                  <a:pt x="0" y="229423"/>
                  <a:pt x="229423" y="0"/>
                  <a:pt x="5124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AC0AD68C-8E2B-A1FE-9685-5A697D485F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3275" y="2743200"/>
            <a:ext cx="3322800" cy="3402000"/>
          </a:xfrm>
        </p:spPr>
        <p:txBody>
          <a:bodyPr lIns="0" tIns="0" rIns="0" bIns="0"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FD939F0F-8427-D52C-22D7-828C916E7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Folienbibliothek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2F8857C4-B6AE-E245-7E94-9027F157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8A4C1-E0C6-174D-99F7-EA2E1A648E2A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xmlns="" id="{05E11D25-DB83-B5F5-F50D-F2444096502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416343" y="2743200"/>
            <a:ext cx="3322800" cy="3402000"/>
          </a:xfrm>
        </p:spPr>
        <p:txBody>
          <a:bodyPr lIns="0" tIns="0" rIns="0" bIns="0"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xmlns="" id="{35595839-44C3-1604-3A4D-CFFE43BDC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1738311"/>
            <a:ext cx="6935868" cy="825501"/>
          </a:xfrm>
        </p:spPr>
        <p:txBody>
          <a:bodyPr lIns="0" anchor="t" anchorCtr="0">
            <a:noAutofit/>
          </a:bodyPr>
          <a:lstStyle>
            <a:lvl1pPr>
              <a:defRPr sz="4000"/>
            </a:lvl1pPr>
          </a:lstStyle>
          <a:p>
            <a:r>
              <a:rPr lang="de-D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4124027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AC0AD68C-8E2B-A1FE-9685-5A697D485F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3275" y="2743200"/>
            <a:ext cx="3322800" cy="3402000"/>
          </a:xfrm>
        </p:spPr>
        <p:txBody>
          <a:bodyPr lIns="0" tIns="0" rIns="0" bIns="0"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FD939F0F-8427-D52C-22D7-828C916E7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Folienbibliothek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2F8857C4-B6AE-E245-7E94-9027F157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8A4C1-E0C6-174D-99F7-EA2E1A648E2A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xmlns="" id="{05E11D25-DB83-B5F5-F50D-F2444096502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416343" y="2743200"/>
            <a:ext cx="3322800" cy="3402000"/>
          </a:xfrm>
        </p:spPr>
        <p:txBody>
          <a:bodyPr lIns="0" tIns="0" rIns="0" bIns="0"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xmlns="" id="{35595839-44C3-1604-3A4D-CFFE43BDC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5" y="1738311"/>
            <a:ext cx="10548937" cy="825501"/>
          </a:xfrm>
        </p:spPr>
        <p:txBody>
          <a:bodyPr lIns="0" anchor="t" anchorCtr="0">
            <a:noAutofit/>
          </a:bodyPr>
          <a:lstStyle>
            <a:lvl1pPr>
              <a:defRPr sz="4000"/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xmlns="" id="{2CAA8CEF-F481-1307-3E72-298CF44D3DE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29412" y="2743200"/>
            <a:ext cx="3322800" cy="3402000"/>
          </a:xfrm>
        </p:spPr>
        <p:txBody>
          <a:bodyPr lIns="0" tIns="0" rIns="0" bIns="0"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949206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AC0AD68C-8E2B-A1FE-9685-5A697D485F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3275" y="2743200"/>
            <a:ext cx="2422800" cy="3402000"/>
          </a:xfrm>
        </p:spPr>
        <p:txBody>
          <a:bodyPr lIns="0" tIns="0" rIns="0" bIns="0"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FD939F0F-8427-D52C-22D7-828C916E7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Folienbibliothek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2F8857C4-B6AE-E245-7E94-9027F157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8A4C1-E0C6-174D-99F7-EA2E1A648E2A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xmlns="" id="{05E11D25-DB83-B5F5-F50D-F2444096502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511987" y="2743200"/>
            <a:ext cx="2422800" cy="3402000"/>
          </a:xfrm>
        </p:spPr>
        <p:txBody>
          <a:bodyPr lIns="0" tIns="0" rIns="0" bIns="0"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xmlns="" id="{35595839-44C3-1604-3A4D-CFFE43BDC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5" y="1738311"/>
            <a:ext cx="10548937" cy="825501"/>
          </a:xfrm>
        </p:spPr>
        <p:txBody>
          <a:bodyPr lIns="0" anchor="t" anchorCtr="0">
            <a:noAutofit/>
          </a:bodyPr>
          <a:lstStyle>
            <a:lvl1pPr>
              <a:defRPr sz="4000"/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xmlns="" id="{2CAA8CEF-F481-1307-3E72-298CF44D3DE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20699" y="2743200"/>
            <a:ext cx="2422800" cy="3402000"/>
          </a:xfrm>
        </p:spPr>
        <p:txBody>
          <a:bodyPr lIns="0" tIns="0" rIns="0" bIns="0"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xmlns="" id="{2D1C86DF-545C-54CB-DE9C-C3720CB6303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929412" y="2743200"/>
            <a:ext cx="2422800" cy="3402000"/>
          </a:xfrm>
        </p:spPr>
        <p:txBody>
          <a:bodyPr lIns="0" tIns="0" rIns="0" bIns="0"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773833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ünf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AC0AD68C-8E2B-A1FE-9685-5A697D485F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3275" y="2743200"/>
            <a:ext cx="1879200" cy="34020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FD939F0F-8427-D52C-22D7-828C916E7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Folienbibliothek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2F8857C4-B6AE-E245-7E94-9027F157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8A4C1-E0C6-174D-99F7-EA2E1A648E2A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xmlns="" id="{05E11D25-DB83-B5F5-F50D-F2444096502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970709" y="2743200"/>
            <a:ext cx="1879200" cy="34020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xmlns="" id="{35595839-44C3-1604-3A4D-CFFE43BDC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5" y="1738311"/>
            <a:ext cx="10548937" cy="825501"/>
          </a:xfrm>
        </p:spPr>
        <p:txBody>
          <a:bodyPr lIns="0" anchor="t" anchorCtr="0">
            <a:noAutofit/>
          </a:bodyPr>
          <a:lstStyle>
            <a:lvl1pPr>
              <a:defRPr sz="4000"/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xmlns="" id="{2CAA8CEF-F481-1307-3E72-298CF44D3DE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138143" y="2743200"/>
            <a:ext cx="1879200" cy="34020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xmlns="" id="{2D1C86DF-545C-54CB-DE9C-C3720CB6303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305577" y="2743200"/>
            <a:ext cx="1879200" cy="34020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xmlns="" id="{79F28DDE-D373-78C4-CE51-0FC83FDBD3B2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473012" y="2743200"/>
            <a:ext cx="1879200" cy="34020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21827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2">
            <a:extLst>
              <a:ext uri="{FF2B5EF4-FFF2-40B4-BE49-F238E27FC236}">
                <a16:creationId xmlns:a16="http://schemas.microsoft.com/office/drawing/2014/main" xmlns="" id="{0E53C310-1138-2E18-7541-22612C54D4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0561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Farbigkeit, Bastelpapier, Origami enthält.&#10;&#10;Automatisch generierte Beschreibung">
            <a:extLst>
              <a:ext uri="{FF2B5EF4-FFF2-40B4-BE49-F238E27FC236}">
                <a16:creationId xmlns:a16="http://schemas.microsoft.com/office/drawing/2014/main" xmlns="" id="{3B9C8CEF-039A-A002-6E1B-449D5A8C18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097" r="4411" b="23901"/>
          <a:stretch/>
        </p:blipFill>
        <p:spPr>
          <a:xfrm>
            <a:off x="4236719" y="0"/>
            <a:ext cx="7955281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629355E9-BE96-C390-E972-DF052406B7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5" y="3228975"/>
            <a:ext cx="10515600" cy="2852737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Hier steht ein ein- bis </a:t>
            </a:r>
            <a:br>
              <a:rPr lang="de-DE" dirty="0"/>
            </a:br>
            <a:r>
              <a:rPr lang="de-DE" dirty="0"/>
              <a:t>dreizeiliger Präsentationstitel.</a:t>
            </a:r>
          </a:p>
        </p:txBody>
      </p:sp>
    </p:spTree>
    <p:extLst>
      <p:ext uri="{BB962C8B-B14F-4D97-AF65-F5344CB8AC3E}">
        <p14:creationId xmlns:p14="http://schemas.microsoft.com/office/powerpoint/2010/main" val="110352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nhaltsplatzhalter 12" descr="Ein Bild, das Screenshot, Farbigkeit, Grafiken, Design enthält.&#10;&#10;Automatisch generierte Beschreibung">
            <a:extLst>
              <a:ext uri="{FF2B5EF4-FFF2-40B4-BE49-F238E27FC236}">
                <a16:creationId xmlns:a16="http://schemas.microsoft.com/office/drawing/2014/main" xmlns="" id="{8553CA77-0556-2251-7295-90ECFDBA67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63954"/>
          <a:stretch/>
        </p:blipFill>
        <p:spPr>
          <a:xfrm flipH="1">
            <a:off x="3417884" y="-95285"/>
            <a:ext cx="8173999" cy="6854462"/>
          </a:xfrm>
          <a:prstGeom prst="rect">
            <a:avLst/>
          </a:prstGeom>
        </p:spPr>
      </p:pic>
      <p:sp>
        <p:nvSpPr>
          <p:cNvPr id="17" name="Textplatzhalter 16">
            <a:extLst>
              <a:ext uri="{FF2B5EF4-FFF2-40B4-BE49-F238E27FC236}">
                <a16:creationId xmlns:a16="http://schemas.microsoft.com/office/drawing/2014/main" xmlns="" id="{AC268068-4743-4E9E-D05F-BF4D0184FC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00384" y="2506690"/>
            <a:ext cx="3261600" cy="3260725"/>
          </a:xfrm>
        </p:spPr>
        <p:txBody>
          <a:bodyPr anchor="ctr" anchorCtr="0"/>
          <a:lstStyle>
            <a:lvl1pPr marL="0" indent="0" algn="ctr">
              <a:buNone/>
              <a:defRPr sz="7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Nr. </a:t>
            </a:r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xmlns="" id="{EC66FE47-F244-4ACE-91FA-0622DE6707A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1288828"/>
            <a:ext cx="6854462" cy="5569173"/>
          </a:xfrm>
          <a:custGeom>
            <a:avLst/>
            <a:gdLst>
              <a:gd name="connsiteX0" fmla="*/ 659057 w 6854462"/>
              <a:gd name="connsiteY0" fmla="*/ 0 h 5569173"/>
              <a:gd name="connsiteX1" fmla="*/ 6195405 w 6854462"/>
              <a:gd name="connsiteY1" fmla="*/ 0 h 5569173"/>
              <a:gd name="connsiteX2" fmla="*/ 6854462 w 6854462"/>
              <a:gd name="connsiteY2" fmla="*/ 659057 h 5569173"/>
              <a:gd name="connsiteX3" fmla="*/ 6854462 w 6854462"/>
              <a:gd name="connsiteY3" fmla="*/ 5569173 h 5569173"/>
              <a:gd name="connsiteX4" fmla="*/ 0 w 6854462"/>
              <a:gd name="connsiteY4" fmla="*/ 5569173 h 5569173"/>
              <a:gd name="connsiteX5" fmla="*/ 0 w 6854462"/>
              <a:gd name="connsiteY5" fmla="*/ 659057 h 5569173"/>
              <a:gd name="connsiteX6" fmla="*/ 659057 w 6854462"/>
              <a:gd name="connsiteY6" fmla="*/ 0 h 556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4462" h="5569173">
                <a:moveTo>
                  <a:pt x="659057" y="0"/>
                </a:moveTo>
                <a:lnTo>
                  <a:pt x="6195405" y="0"/>
                </a:lnTo>
                <a:cubicBezTo>
                  <a:pt x="6559392" y="0"/>
                  <a:pt x="6854462" y="295070"/>
                  <a:pt x="6854462" y="659057"/>
                </a:cubicBezTo>
                <a:lnTo>
                  <a:pt x="6854462" y="5569173"/>
                </a:lnTo>
                <a:lnTo>
                  <a:pt x="0" y="5569173"/>
                </a:lnTo>
                <a:lnTo>
                  <a:pt x="0" y="659057"/>
                </a:lnTo>
                <a:cubicBezTo>
                  <a:pt x="0" y="295070"/>
                  <a:pt x="295070" y="0"/>
                  <a:pt x="65905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endParaRPr lang="de-DE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xmlns="" id="{07CED313-2FA7-B629-66FF-75595A4605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289050"/>
            <a:ext cx="6854825" cy="2751138"/>
          </a:xfrm>
          <a:prstGeom prst="roundRect">
            <a:avLst>
              <a:gd name="adj" fmla="val 23522"/>
            </a:avLst>
          </a:prstGeom>
          <a:gradFill>
            <a:gsLst>
              <a:gs pos="39000">
                <a:schemeClr val="bg1"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9E79A8FF-CFC1-9CD4-214B-2CD6D9641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872000"/>
            <a:ext cx="5184000" cy="2304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5916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erfolie_grü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xmlns="" id="{88DF3D93-7C45-0B86-9197-A15F754A0C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5" y="3228975"/>
            <a:ext cx="10515600" cy="2852737"/>
          </a:xfrm>
        </p:spPr>
        <p:txBody>
          <a:bodyPr lIns="0" anchor="b">
            <a:no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Hier steht ein ein- bis </a:t>
            </a:r>
            <a:br>
              <a:rPr lang="de-DE" dirty="0"/>
            </a:br>
            <a:r>
              <a:rPr lang="de-DE" dirty="0"/>
              <a:t>dreizeiliger Präsentationstitel.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191A8106-0FA5-8CD0-035D-563ED9A72B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03275" y="365125"/>
            <a:ext cx="2484000" cy="5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578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7002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366B81F-86F9-F538-A5D9-1C6CA33F59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5" y="1738311"/>
            <a:ext cx="10548937" cy="825501"/>
          </a:xfrm>
        </p:spPr>
        <p:txBody>
          <a:bodyPr anchor="t" anchorCtr="0">
            <a:noAutofit/>
          </a:bodyPr>
          <a:lstStyle>
            <a:lvl1pPr>
              <a:defRPr sz="4000"/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7E6D7AD3-451A-FD4B-3933-386E599F6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5" y="2743200"/>
            <a:ext cx="10550525" cy="3433762"/>
          </a:xfrm>
        </p:spPr>
        <p:txBody>
          <a:bodyPr lIns="0" tIns="0" rIns="0" bIns="0"/>
          <a:lstStyle>
            <a:lvl1pPr>
              <a:defRPr sz="2500"/>
            </a:lvl1pPr>
            <a:lvl2pPr>
              <a:defRPr sz="2000"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7234C629-D93B-6FAF-A3A8-5FCB9355B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Folienbibliothek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EDB2099B-E716-5027-49C3-779ECD81B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8A4C1-E0C6-174D-99F7-EA2E1A648E2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9857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nhaltsplatzhalter 12" descr="Ein Bild, das Screenshot, Farbigkeit, Grafiken, Design enthält.&#10;&#10;Automatisch generierte Beschreibung">
            <a:extLst>
              <a:ext uri="{FF2B5EF4-FFF2-40B4-BE49-F238E27FC236}">
                <a16:creationId xmlns:a16="http://schemas.microsoft.com/office/drawing/2014/main" xmlns="" id="{09BF992D-FB35-FB86-3E2E-6CEC55DE83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63954"/>
          <a:stretch/>
        </p:blipFill>
        <p:spPr>
          <a:xfrm flipH="1">
            <a:off x="9430483" y="1287136"/>
            <a:ext cx="2988978" cy="250646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7366B81F-86F9-F538-A5D9-1C6CA33F59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1738311"/>
            <a:ext cx="3322800" cy="825501"/>
          </a:xfrm>
        </p:spPr>
        <p:txBody>
          <a:bodyPr anchor="t" anchorCtr="0">
            <a:noAutofit/>
          </a:bodyPr>
          <a:lstStyle>
            <a:lvl1pPr>
              <a:defRPr sz="4000"/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7234C629-D93B-6FAF-A3A8-5FCB9355B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Folienbibliothek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EDB2099B-E716-5027-49C3-779ECD81B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8A4C1-E0C6-174D-99F7-EA2E1A648E2A}" type="slidenum">
              <a:rPr lang="de-DE" smtClean="0"/>
              <a:t>‹Nr.›</a:t>
            </a:fld>
            <a:endParaRPr lang="de-DE" dirty="0"/>
          </a:p>
        </p:txBody>
      </p:sp>
      <p:grpSp>
        <p:nvGrpSpPr>
          <p:cNvPr id="4" name="MacBookAir">
            <a:extLst>
              <a:ext uri="{FF2B5EF4-FFF2-40B4-BE49-F238E27FC236}">
                <a16:creationId xmlns:a16="http://schemas.microsoft.com/office/drawing/2014/main" xmlns="" id="{D8F83318-AECA-2F4A-5F48-6E9B3060088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535487" y="1738311"/>
            <a:ext cx="6853238" cy="3921319"/>
            <a:chOff x="2339871" y="1512000"/>
            <a:chExt cx="7512258" cy="4298400"/>
          </a:xfrm>
        </p:grpSpPr>
        <p:sp>
          <p:nvSpPr>
            <p:cNvPr id="7" name="Form">
              <a:extLst>
                <a:ext uri="{FF2B5EF4-FFF2-40B4-BE49-F238E27FC236}">
                  <a16:creationId xmlns:a16="http://schemas.microsoft.com/office/drawing/2014/main" xmlns="" id="{6F769AD2-D262-06FC-F39A-DFE703977785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036691" y="1512000"/>
              <a:ext cx="6135492" cy="4248707"/>
            </a:xfrm>
            <a:custGeom>
              <a:avLst/>
              <a:gdLst>
                <a:gd name="connsiteX0" fmla="*/ 123952 w 4409245"/>
                <a:gd name="connsiteY0" fmla="*/ 3053318 h 3053317"/>
                <a:gd name="connsiteX1" fmla="*/ 0 w 4409245"/>
                <a:gd name="connsiteY1" fmla="*/ 2929365 h 3053317"/>
                <a:gd name="connsiteX2" fmla="*/ 0 w 4409245"/>
                <a:gd name="connsiteY2" fmla="*/ 123952 h 3053317"/>
                <a:gd name="connsiteX3" fmla="*/ 123952 w 4409245"/>
                <a:gd name="connsiteY3" fmla="*/ 0 h 3053317"/>
                <a:gd name="connsiteX4" fmla="*/ 4285294 w 4409245"/>
                <a:gd name="connsiteY4" fmla="*/ 0 h 3053317"/>
                <a:gd name="connsiteX5" fmla="*/ 4409246 w 4409245"/>
                <a:gd name="connsiteY5" fmla="*/ 123952 h 3053317"/>
                <a:gd name="connsiteX6" fmla="*/ 4409246 w 4409245"/>
                <a:gd name="connsiteY6" fmla="*/ 2929365 h 3053317"/>
                <a:gd name="connsiteX7" fmla="*/ 4285294 w 4409245"/>
                <a:gd name="connsiteY7" fmla="*/ 3053318 h 3053317"/>
                <a:gd name="connsiteX8" fmla="*/ 123952 w 4409245"/>
                <a:gd name="connsiteY8" fmla="*/ 3053318 h 3053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09245" h="3053317">
                  <a:moveTo>
                    <a:pt x="123952" y="3053318"/>
                  </a:moveTo>
                  <a:cubicBezTo>
                    <a:pt x="55617" y="3053318"/>
                    <a:pt x="0" y="2997701"/>
                    <a:pt x="0" y="2929365"/>
                  </a:cubicBezTo>
                  <a:lnTo>
                    <a:pt x="0" y="123952"/>
                  </a:lnTo>
                  <a:cubicBezTo>
                    <a:pt x="0" y="55617"/>
                    <a:pt x="55617" y="0"/>
                    <a:pt x="123952" y="0"/>
                  </a:cubicBezTo>
                  <a:lnTo>
                    <a:pt x="4285294" y="0"/>
                  </a:lnTo>
                  <a:cubicBezTo>
                    <a:pt x="4353629" y="0"/>
                    <a:pt x="4409246" y="55617"/>
                    <a:pt x="4409246" y="123952"/>
                  </a:cubicBezTo>
                  <a:lnTo>
                    <a:pt x="4409246" y="2929365"/>
                  </a:lnTo>
                  <a:cubicBezTo>
                    <a:pt x="4409246" y="2997701"/>
                    <a:pt x="4353629" y="3053318"/>
                    <a:pt x="4285294" y="3053318"/>
                  </a:cubicBezTo>
                  <a:lnTo>
                    <a:pt x="123952" y="305331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5380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de-DE" noProof="0" dirty="0"/>
            </a:p>
          </p:txBody>
        </p:sp>
        <p:sp>
          <p:nvSpPr>
            <p:cNvPr id="8" name="Form">
              <a:extLst>
                <a:ext uri="{FF2B5EF4-FFF2-40B4-BE49-F238E27FC236}">
                  <a16:creationId xmlns:a16="http://schemas.microsoft.com/office/drawing/2014/main" xmlns="" id="{B4D2943F-2CC0-9FE0-A3A0-53A96EA9FA38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051690" y="1526998"/>
              <a:ext cx="6105571" cy="4218712"/>
            </a:xfrm>
            <a:custGeom>
              <a:avLst/>
              <a:gdLst>
                <a:gd name="connsiteX0" fmla="*/ 4387743 w 4387742"/>
                <a:gd name="connsiteY0" fmla="*/ 2918587 h 3031760"/>
                <a:gd name="connsiteX1" fmla="*/ 4274569 w 4387742"/>
                <a:gd name="connsiteY1" fmla="*/ 3031761 h 3031760"/>
                <a:gd name="connsiteX2" fmla="*/ 113174 w 4387742"/>
                <a:gd name="connsiteY2" fmla="*/ 3031761 h 3031760"/>
                <a:gd name="connsiteX3" fmla="*/ 0 w 4387742"/>
                <a:gd name="connsiteY3" fmla="*/ 2918587 h 3031760"/>
                <a:gd name="connsiteX4" fmla="*/ 0 w 4387742"/>
                <a:gd name="connsiteY4" fmla="*/ 113174 h 3031760"/>
                <a:gd name="connsiteX5" fmla="*/ 113174 w 4387742"/>
                <a:gd name="connsiteY5" fmla="*/ 0 h 3031760"/>
                <a:gd name="connsiteX6" fmla="*/ 4274515 w 4387742"/>
                <a:gd name="connsiteY6" fmla="*/ 0 h 3031760"/>
                <a:gd name="connsiteX7" fmla="*/ 4387689 w 4387742"/>
                <a:gd name="connsiteY7" fmla="*/ 113174 h 3031760"/>
                <a:gd name="connsiteX8" fmla="*/ 4387689 w 4387742"/>
                <a:gd name="connsiteY8" fmla="*/ 2918587 h 303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87742" h="3031760">
                  <a:moveTo>
                    <a:pt x="4387743" y="2918587"/>
                  </a:moveTo>
                  <a:cubicBezTo>
                    <a:pt x="4387743" y="2981102"/>
                    <a:pt x="4337084" y="3031761"/>
                    <a:pt x="4274569" y="3031761"/>
                  </a:cubicBezTo>
                  <a:lnTo>
                    <a:pt x="113174" y="3031761"/>
                  </a:lnTo>
                  <a:cubicBezTo>
                    <a:pt x="50659" y="3031761"/>
                    <a:pt x="0" y="2981102"/>
                    <a:pt x="0" y="2918587"/>
                  </a:cubicBezTo>
                  <a:lnTo>
                    <a:pt x="0" y="113174"/>
                  </a:lnTo>
                  <a:cubicBezTo>
                    <a:pt x="0" y="50659"/>
                    <a:pt x="50659" y="0"/>
                    <a:pt x="113174" y="0"/>
                  </a:cubicBezTo>
                  <a:lnTo>
                    <a:pt x="4274515" y="0"/>
                  </a:lnTo>
                  <a:cubicBezTo>
                    <a:pt x="4337030" y="0"/>
                    <a:pt x="4387689" y="50659"/>
                    <a:pt x="4387689" y="113174"/>
                  </a:cubicBezTo>
                  <a:lnTo>
                    <a:pt x="4387689" y="2918587"/>
                  </a:lnTo>
                  <a:close/>
                </a:path>
              </a:pathLst>
            </a:custGeom>
            <a:solidFill>
              <a:srgbClr val="000000"/>
            </a:solidFill>
            <a:ln w="5380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de-DE" noProof="0" dirty="0"/>
            </a:p>
          </p:txBody>
        </p:sp>
        <p:sp>
          <p:nvSpPr>
            <p:cNvPr id="9" name="Form">
              <a:extLst>
                <a:ext uri="{FF2B5EF4-FFF2-40B4-BE49-F238E27FC236}">
                  <a16:creationId xmlns:a16="http://schemas.microsoft.com/office/drawing/2014/main" xmlns="" id="{400D1ECC-3006-FFD6-0BF6-C1C1D7F7D0FF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051690" y="5518120"/>
              <a:ext cx="6105495" cy="138133"/>
            </a:xfrm>
            <a:custGeom>
              <a:avLst/>
              <a:gdLst>
                <a:gd name="connsiteX0" fmla="*/ 0 w 4387688"/>
                <a:gd name="connsiteY0" fmla="*/ 50389 h 99269"/>
                <a:gd name="connsiteX1" fmla="*/ 11210 w 4387688"/>
                <a:gd name="connsiteY1" fmla="*/ 99269 h 99269"/>
                <a:gd name="connsiteX2" fmla="*/ 4376479 w 4387688"/>
                <a:gd name="connsiteY2" fmla="*/ 99269 h 99269"/>
                <a:gd name="connsiteX3" fmla="*/ 4387689 w 4387688"/>
                <a:gd name="connsiteY3" fmla="*/ 50389 h 99269"/>
                <a:gd name="connsiteX4" fmla="*/ 4387689 w 4387688"/>
                <a:gd name="connsiteY4" fmla="*/ 0 h 99269"/>
                <a:gd name="connsiteX5" fmla="*/ 0 w 4387688"/>
                <a:gd name="connsiteY5" fmla="*/ 0 h 99269"/>
                <a:gd name="connsiteX6" fmla="*/ 0 w 4387688"/>
                <a:gd name="connsiteY6" fmla="*/ 50389 h 99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7688" h="99269">
                  <a:moveTo>
                    <a:pt x="0" y="50389"/>
                  </a:moveTo>
                  <a:cubicBezTo>
                    <a:pt x="0" y="67904"/>
                    <a:pt x="4096" y="84449"/>
                    <a:pt x="11210" y="99269"/>
                  </a:cubicBezTo>
                  <a:lnTo>
                    <a:pt x="4376479" y="99269"/>
                  </a:lnTo>
                  <a:cubicBezTo>
                    <a:pt x="4383593" y="84449"/>
                    <a:pt x="4387689" y="67958"/>
                    <a:pt x="4387689" y="50389"/>
                  </a:cubicBezTo>
                  <a:lnTo>
                    <a:pt x="4387689" y="0"/>
                  </a:lnTo>
                  <a:lnTo>
                    <a:pt x="0" y="0"/>
                  </a:lnTo>
                  <a:lnTo>
                    <a:pt x="0" y="50389"/>
                  </a:lnTo>
                  <a:close/>
                </a:path>
              </a:pathLst>
            </a:custGeom>
            <a:solidFill>
              <a:srgbClr val="1B1B1B"/>
            </a:solidFill>
            <a:ln w="5380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de-DE" noProof="0" dirty="0"/>
            </a:p>
          </p:txBody>
        </p:sp>
        <p:sp>
          <p:nvSpPr>
            <p:cNvPr id="10" name="Form">
              <a:extLst>
                <a:ext uri="{FF2B5EF4-FFF2-40B4-BE49-F238E27FC236}">
                  <a16:creationId xmlns:a16="http://schemas.microsoft.com/office/drawing/2014/main" xmlns="" id="{7CDCEE83-DE5E-0B16-34DD-1DC461BF4472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2339873" y="5677887"/>
              <a:ext cx="7512182" cy="132513"/>
            </a:xfrm>
            <a:custGeom>
              <a:avLst/>
              <a:gdLst>
                <a:gd name="connsiteX0" fmla="*/ 0 w 5398598"/>
                <a:gd name="connsiteY0" fmla="*/ 15523 h 95229"/>
                <a:gd name="connsiteX1" fmla="*/ 342647 w 5398598"/>
                <a:gd name="connsiteY1" fmla="*/ 86661 h 95229"/>
                <a:gd name="connsiteX2" fmla="*/ 628222 w 5398598"/>
                <a:gd name="connsiteY2" fmla="*/ 95229 h 95229"/>
                <a:gd name="connsiteX3" fmla="*/ 2730288 w 5398598"/>
                <a:gd name="connsiteY3" fmla="*/ 95229 h 95229"/>
                <a:gd name="connsiteX4" fmla="*/ 4833809 w 5398598"/>
                <a:gd name="connsiteY4" fmla="*/ 95229 h 95229"/>
                <a:gd name="connsiteX5" fmla="*/ 5398599 w 5398598"/>
                <a:gd name="connsiteY5" fmla="*/ 15577 h 95229"/>
                <a:gd name="connsiteX6" fmla="*/ 5378497 w 5398598"/>
                <a:gd name="connsiteY6" fmla="*/ 56 h 95229"/>
                <a:gd name="connsiteX7" fmla="*/ 7545 w 5398598"/>
                <a:gd name="connsiteY7" fmla="*/ 56 h 95229"/>
                <a:gd name="connsiteX8" fmla="*/ 0 w 5398598"/>
                <a:gd name="connsiteY8" fmla="*/ 15523 h 95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98598" h="95229">
                  <a:moveTo>
                    <a:pt x="0" y="15523"/>
                  </a:moveTo>
                  <a:cubicBezTo>
                    <a:pt x="0" y="15523"/>
                    <a:pt x="122335" y="66128"/>
                    <a:pt x="342647" y="86661"/>
                  </a:cubicBezTo>
                  <a:cubicBezTo>
                    <a:pt x="406186" y="92912"/>
                    <a:pt x="430060" y="95229"/>
                    <a:pt x="628222" y="95229"/>
                  </a:cubicBezTo>
                  <a:cubicBezTo>
                    <a:pt x="826383" y="95229"/>
                    <a:pt x="2730288" y="95229"/>
                    <a:pt x="2730288" y="95229"/>
                  </a:cubicBezTo>
                  <a:lnTo>
                    <a:pt x="4833809" y="95229"/>
                  </a:lnTo>
                  <a:cubicBezTo>
                    <a:pt x="4833809" y="95229"/>
                    <a:pt x="5310324" y="80193"/>
                    <a:pt x="5398599" y="15577"/>
                  </a:cubicBezTo>
                  <a:cubicBezTo>
                    <a:pt x="5398599" y="-1777"/>
                    <a:pt x="5378497" y="56"/>
                    <a:pt x="5378497" y="56"/>
                  </a:cubicBezTo>
                  <a:lnTo>
                    <a:pt x="7545" y="56"/>
                  </a:lnTo>
                  <a:cubicBezTo>
                    <a:pt x="7545" y="56"/>
                    <a:pt x="0" y="5768"/>
                    <a:pt x="0" y="1552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50000"/>
                  </a:schemeClr>
                </a:gs>
                <a:gs pos="70000">
                  <a:schemeClr val="bg1">
                    <a:lumMod val="75000"/>
                  </a:schemeClr>
                </a:gs>
              </a:gsLst>
              <a:lin ang="5400000" scaled="0"/>
            </a:gradFill>
            <a:ln w="538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 noProof="0" dirty="0"/>
            </a:p>
          </p:txBody>
        </p:sp>
        <p:sp>
          <p:nvSpPr>
            <p:cNvPr id="11" name="Form">
              <a:extLst>
                <a:ext uri="{FF2B5EF4-FFF2-40B4-BE49-F238E27FC236}">
                  <a16:creationId xmlns:a16="http://schemas.microsoft.com/office/drawing/2014/main" xmlns="" id="{B73555CB-18E1-BA3A-5EEE-E1FF36AA76E6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2339871" y="5656291"/>
              <a:ext cx="7512258" cy="43121"/>
            </a:xfrm>
            <a:custGeom>
              <a:avLst/>
              <a:gdLst>
                <a:gd name="connsiteX0" fmla="*/ 0 w 5398652"/>
                <a:gd name="connsiteY0" fmla="*/ 0 h 30988"/>
                <a:gd name="connsiteX1" fmla="*/ 5398653 w 5398652"/>
                <a:gd name="connsiteY1" fmla="*/ 0 h 30988"/>
                <a:gd name="connsiteX2" fmla="*/ 5398653 w 5398652"/>
                <a:gd name="connsiteY2" fmla="*/ 30988 h 30988"/>
                <a:gd name="connsiteX3" fmla="*/ 0 w 5398652"/>
                <a:gd name="connsiteY3" fmla="*/ 30988 h 30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98652" h="30988">
                  <a:moveTo>
                    <a:pt x="0" y="0"/>
                  </a:moveTo>
                  <a:lnTo>
                    <a:pt x="5398653" y="0"/>
                  </a:lnTo>
                  <a:lnTo>
                    <a:pt x="5398653" y="30988"/>
                  </a:lnTo>
                  <a:lnTo>
                    <a:pt x="0" y="30988"/>
                  </a:lnTo>
                  <a:close/>
                </a:path>
              </a:pathLst>
            </a:custGeom>
            <a:gradFill>
              <a:gsLst>
                <a:gs pos="42000">
                  <a:schemeClr val="tx1">
                    <a:lumMod val="65000"/>
                    <a:lumOff val="35000"/>
                  </a:schemeClr>
                </a:gs>
                <a:gs pos="59000">
                  <a:schemeClr val="bg1">
                    <a:lumMod val="85000"/>
                  </a:schemeClr>
                </a:gs>
                <a:gs pos="58000">
                  <a:schemeClr val="tx1">
                    <a:lumMod val="65000"/>
                    <a:lumOff val="35000"/>
                  </a:schemeClr>
                </a:gs>
                <a:gs pos="41000">
                  <a:schemeClr val="bg1">
                    <a:lumMod val="85000"/>
                  </a:schemeClr>
                </a:gs>
                <a:gs pos="4000">
                  <a:schemeClr val="bg1">
                    <a:lumMod val="85000"/>
                  </a:schemeClr>
                </a:gs>
                <a:gs pos="1000">
                  <a:schemeClr val="tx1">
                    <a:lumMod val="65000"/>
                    <a:lumOff val="35000"/>
                  </a:schemeClr>
                </a:gs>
                <a:gs pos="0">
                  <a:schemeClr val="bg1">
                    <a:lumMod val="85000"/>
                  </a:schemeClr>
                </a:gs>
                <a:gs pos="96000">
                  <a:schemeClr val="bg1">
                    <a:lumMod val="75000"/>
                  </a:schemeClr>
                </a:gs>
                <a:gs pos="99000">
                  <a:schemeClr val="tx1">
                    <a:lumMod val="65000"/>
                    <a:lumOff val="3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0"/>
            </a:gradFill>
            <a:ln w="538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 noProof="0" dirty="0"/>
            </a:p>
          </p:txBody>
        </p:sp>
        <p:sp>
          <p:nvSpPr>
            <p:cNvPr id="12" name="Form">
              <a:extLst>
                <a:ext uri="{FF2B5EF4-FFF2-40B4-BE49-F238E27FC236}">
                  <a16:creationId xmlns:a16="http://schemas.microsoft.com/office/drawing/2014/main" xmlns="" id="{77C7570B-45CA-4EE9-2E4D-DB705188A95E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5464386" y="5656211"/>
              <a:ext cx="1268928" cy="59694"/>
            </a:xfrm>
            <a:custGeom>
              <a:avLst/>
              <a:gdLst>
                <a:gd name="connsiteX0" fmla="*/ 0 w 911910"/>
                <a:gd name="connsiteY0" fmla="*/ 0 h 42898"/>
                <a:gd name="connsiteX1" fmla="*/ 0 w 911910"/>
                <a:gd name="connsiteY1" fmla="*/ 30988 h 42898"/>
                <a:gd name="connsiteX2" fmla="*/ 25653 w 911910"/>
                <a:gd name="connsiteY2" fmla="*/ 33521 h 42898"/>
                <a:gd name="connsiteX3" fmla="*/ 53030 w 911910"/>
                <a:gd name="connsiteY3" fmla="*/ 41820 h 42898"/>
                <a:gd name="connsiteX4" fmla="*/ 70383 w 911910"/>
                <a:gd name="connsiteY4" fmla="*/ 42898 h 42898"/>
                <a:gd name="connsiteX5" fmla="*/ 841527 w 911910"/>
                <a:gd name="connsiteY5" fmla="*/ 42898 h 42898"/>
                <a:gd name="connsiteX6" fmla="*/ 858880 w 911910"/>
                <a:gd name="connsiteY6" fmla="*/ 41820 h 42898"/>
                <a:gd name="connsiteX7" fmla="*/ 886257 w 911910"/>
                <a:gd name="connsiteY7" fmla="*/ 33521 h 42898"/>
                <a:gd name="connsiteX8" fmla="*/ 911910 w 911910"/>
                <a:gd name="connsiteY8" fmla="*/ 30988 h 42898"/>
                <a:gd name="connsiteX9" fmla="*/ 911910 w 911910"/>
                <a:gd name="connsiteY9" fmla="*/ 0 h 42898"/>
                <a:gd name="connsiteX10" fmla="*/ 0 w 911910"/>
                <a:gd name="connsiteY10" fmla="*/ 0 h 4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1910" h="42898">
                  <a:moveTo>
                    <a:pt x="0" y="0"/>
                  </a:moveTo>
                  <a:lnTo>
                    <a:pt x="0" y="30988"/>
                  </a:lnTo>
                  <a:cubicBezTo>
                    <a:pt x="0" y="30988"/>
                    <a:pt x="16761" y="30826"/>
                    <a:pt x="25653" y="33521"/>
                  </a:cubicBezTo>
                  <a:cubicBezTo>
                    <a:pt x="36539" y="36755"/>
                    <a:pt x="45970" y="40689"/>
                    <a:pt x="53030" y="41820"/>
                  </a:cubicBezTo>
                  <a:cubicBezTo>
                    <a:pt x="56802" y="42413"/>
                    <a:pt x="70383" y="42898"/>
                    <a:pt x="70383" y="42898"/>
                  </a:cubicBezTo>
                  <a:lnTo>
                    <a:pt x="841527" y="42898"/>
                  </a:lnTo>
                  <a:cubicBezTo>
                    <a:pt x="841527" y="42898"/>
                    <a:pt x="855108" y="42413"/>
                    <a:pt x="858880" y="41820"/>
                  </a:cubicBezTo>
                  <a:cubicBezTo>
                    <a:pt x="865940" y="40689"/>
                    <a:pt x="875371" y="36808"/>
                    <a:pt x="886257" y="33521"/>
                  </a:cubicBezTo>
                  <a:cubicBezTo>
                    <a:pt x="895150" y="30880"/>
                    <a:pt x="911910" y="30988"/>
                    <a:pt x="911910" y="30988"/>
                  </a:cubicBezTo>
                  <a:lnTo>
                    <a:pt x="91191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6000">
                  <a:schemeClr val="bg1">
                    <a:lumMod val="85000"/>
                  </a:schemeClr>
                </a:gs>
                <a:gs pos="2000">
                  <a:schemeClr val="tx1">
                    <a:lumMod val="65000"/>
                    <a:lumOff val="35000"/>
                  </a:schemeClr>
                </a:gs>
                <a:gs pos="0">
                  <a:schemeClr val="bg1">
                    <a:lumMod val="50000"/>
                  </a:schemeClr>
                </a:gs>
                <a:gs pos="94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  <a:gs pos="98000">
                  <a:schemeClr val="tx1">
                    <a:lumMod val="65000"/>
                    <a:lumOff val="35000"/>
                  </a:schemeClr>
                </a:gs>
              </a:gsLst>
              <a:lin ang="0" scaled="0"/>
            </a:gradFill>
            <a:ln w="5380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de-DE" noProof="0" dirty="0"/>
            </a:p>
          </p:txBody>
        </p:sp>
      </p:grpSp>
      <p:sp>
        <p:nvSpPr>
          <p:cNvPr id="24" name="Inhaltsplatzhalter 2">
            <a:extLst>
              <a:ext uri="{FF2B5EF4-FFF2-40B4-BE49-F238E27FC236}">
                <a16:creationId xmlns:a16="http://schemas.microsoft.com/office/drawing/2014/main" xmlns="" id="{1C072E15-E524-CEFC-C6EE-86295E67FE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3275" y="2743200"/>
            <a:ext cx="3322800" cy="3402000"/>
          </a:xfrm>
        </p:spPr>
        <p:txBody>
          <a:bodyPr lIns="0" tIns="0" rIns="0" bIns="0"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6" name="Bildplatzhalter 25">
            <a:extLst>
              <a:ext uri="{FF2B5EF4-FFF2-40B4-BE49-F238E27FC236}">
                <a16:creationId xmlns:a16="http://schemas.microsoft.com/office/drawing/2014/main" xmlns="" id="{FF5B9C28-3384-A206-5A25-427CBD8F3073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5235575" y="1930771"/>
            <a:ext cx="5453062" cy="340201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7369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AC0AD68C-8E2B-A1FE-9685-5A697D485F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3275" y="2743200"/>
            <a:ext cx="5216525" cy="3402000"/>
          </a:xfrm>
        </p:spPr>
        <p:txBody>
          <a:bodyPr lIns="0" tIns="0" rIns="0" bIns="0"/>
          <a:lstStyle>
            <a:lvl1pPr>
              <a:defRPr sz="2500"/>
            </a:lvl1pPr>
            <a:lvl2pPr>
              <a:defRPr sz="2000"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FD939F0F-8427-D52C-22D7-828C916E7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Folienbibliothek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2F8857C4-B6AE-E245-7E94-9027F157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8A4C1-E0C6-174D-99F7-EA2E1A648E2A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xmlns="" id="{05E11D25-DB83-B5F5-F50D-F2444096502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72202" y="2743200"/>
            <a:ext cx="5198531" cy="3402000"/>
          </a:xfrm>
        </p:spPr>
        <p:txBody>
          <a:bodyPr lIns="0" tIns="0" rIns="0" bIns="0"/>
          <a:lstStyle>
            <a:lvl1pPr>
              <a:defRPr sz="2500"/>
            </a:lvl1pPr>
            <a:lvl2pPr>
              <a:defRPr sz="2000"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xmlns="" id="{35595839-44C3-1604-3A4D-CFFE43BDC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5" y="1738311"/>
            <a:ext cx="10548937" cy="825501"/>
          </a:xfrm>
        </p:spPr>
        <p:txBody>
          <a:bodyPr lIns="0" anchor="t" anchorCtr="0">
            <a:noAutofit/>
          </a:bodyPr>
          <a:lstStyle>
            <a:lvl1pPr>
              <a:defRPr sz="4000"/>
            </a:lvl1pPr>
          </a:lstStyle>
          <a:p>
            <a:r>
              <a:rPr lang="de-D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660180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ei Inhalte_grü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AC0AD68C-8E2B-A1FE-9685-5A697D485F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3275" y="2743200"/>
            <a:ext cx="5216525" cy="3402000"/>
          </a:xfrm>
        </p:spPr>
        <p:txBody>
          <a:bodyPr lIns="0" tIns="0" rIns="0" bIns="0"/>
          <a:lstStyle>
            <a:lvl1pPr>
              <a:defRPr sz="2500"/>
            </a:lvl1pPr>
            <a:lvl2pPr>
              <a:defRPr sz="2000"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FD939F0F-8427-D52C-22D7-828C916E7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Folienbibliothek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2F8857C4-B6AE-E245-7E94-9027F157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8A4C1-E0C6-174D-99F7-EA2E1A648E2A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xmlns="" id="{05E11D25-DB83-B5F5-F50D-F2444096502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72202" y="2743200"/>
            <a:ext cx="5198531" cy="3402000"/>
          </a:xfrm>
        </p:spPr>
        <p:txBody>
          <a:bodyPr lIns="0" tIns="0" rIns="0" bIns="0"/>
          <a:lstStyle>
            <a:lvl1pPr>
              <a:defRPr sz="2500"/>
            </a:lvl1pPr>
            <a:lvl2pPr>
              <a:defRPr sz="2000"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xmlns="" id="{35595839-44C3-1604-3A4D-CFFE43BDC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5" y="1738311"/>
            <a:ext cx="10548937" cy="825501"/>
          </a:xfrm>
        </p:spPr>
        <p:txBody>
          <a:bodyPr lIns="0" anchor="t" anchorCtr="0">
            <a:no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E37F9F59-FE61-5CEE-62A3-9F71CEA306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03275" y="365125"/>
            <a:ext cx="2484000" cy="5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00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CD6A728B-DB36-AA04-1E27-74AB0CD1E3B7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803275" y="365125"/>
            <a:ext cx="2484119" cy="498947"/>
          </a:xfrm>
          <a:prstGeom prst="rect">
            <a:avLst/>
          </a:prstGeom>
        </p:spPr>
      </p:pic>
      <p:sp>
        <p:nvSpPr>
          <p:cNvPr id="2" name="Titelplatzhalter 1">
            <a:extLst>
              <a:ext uri="{FF2B5EF4-FFF2-40B4-BE49-F238E27FC236}">
                <a16:creationId xmlns:a16="http://schemas.microsoft.com/office/drawing/2014/main" xmlns="" id="{82968E9A-4641-86D3-BC4A-C0C1315E9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6725"/>
            <a:ext cx="8162925" cy="6016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27412FE8-DF5B-6712-78A7-F027AF86C7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3275" y="3428999"/>
            <a:ext cx="10550525" cy="2747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17B08D0F-B61E-5A67-60C3-3774FD432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3275" y="6356350"/>
            <a:ext cx="7350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Open Sans Light" panose="020B0606030504020204" pitchFamily="34" charset="0"/>
              </a:defRPr>
            </a:lvl1pPr>
          </a:lstStyle>
          <a:p>
            <a:r>
              <a:rPr lang="de-DE" dirty="0"/>
              <a:t>Folienbibliothek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A4CA7014-0728-253D-D1D8-5261CBB355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1348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Open Sans Light" panose="020B0606030504020204" pitchFamily="34" charset="0"/>
              </a:defRPr>
            </a:lvl1pPr>
          </a:lstStyle>
          <a:p>
            <a:fld id="{62D55A9B-D1B9-BC48-9D6A-7365A700389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4092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85" r:id="rId3"/>
    <p:sldLayoutId id="2147483674" r:id="rId4"/>
    <p:sldLayoutId id="2147483667" r:id="rId5"/>
    <p:sldLayoutId id="2147483650" r:id="rId6"/>
    <p:sldLayoutId id="2147483686" r:id="rId7"/>
    <p:sldLayoutId id="2147483652" r:id="rId8"/>
    <p:sldLayoutId id="2147483673" r:id="rId9"/>
    <p:sldLayoutId id="2147483682" r:id="rId10"/>
    <p:sldLayoutId id="2147483683" r:id="rId11"/>
    <p:sldLayoutId id="2147483675" r:id="rId12"/>
    <p:sldLayoutId id="2147483676" r:id="rId13"/>
    <p:sldLayoutId id="2147483679" r:id="rId14"/>
    <p:sldLayoutId id="2147483655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5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06" userDrawn="1">
          <p15:clr>
            <a:srgbClr val="F26B43"/>
          </p15:clr>
        </p15:guide>
        <p15:guide id="4" pos="7151" userDrawn="1">
          <p15:clr>
            <a:srgbClr val="F26B43"/>
          </p15:clr>
        </p15:guide>
        <p15:guide id="5" orient="horz" pos="3702" userDrawn="1">
          <p15:clr>
            <a:srgbClr val="F26B43"/>
          </p15:clr>
        </p15:guide>
        <p15:guide id="6" orient="horz" pos="109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Bild">
            <a:extLst>
              <a:ext uri="{FF2B5EF4-FFF2-40B4-BE49-F238E27FC236}">
                <a16:creationId xmlns:a16="http://schemas.microsoft.com/office/drawing/2014/main" xmlns="" id="{4788D79C-B740-5E39-BCEC-B290AFE4F540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-952498" y="-1"/>
            <a:ext cx="14096998" cy="6858000"/>
            <a:chOff x="-952498" y="-1"/>
            <a:chExt cx="14096998" cy="6858000"/>
          </a:xfrm>
        </p:grpSpPr>
        <p:pic>
          <p:nvPicPr>
            <p:cNvPr id="5" name="Bild">
              <a:extLst>
                <a:ext uri="{FF2B5EF4-FFF2-40B4-BE49-F238E27FC236}">
                  <a16:creationId xmlns:a16="http://schemas.microsoft.com/office/drawing/2014/main" xmlns="" id="{127BCF1F-6530-D1DB-D4F0-E089D0860D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 bwMode="gray">
            <a:xfrm>
              <a:off x="-952498" y="761317"/>
              <a:ext cx="14096998" cy="6073456"/>
            </a:xfrm>
            <a:prstGeom prst="rect">
              <a:avLst/>
            </a:prstGeom>
          </p:spPr>
        </p:pic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xmlns="" id="{EAA2F6A3-8010-5B04-A179-08EE1C76A944}"/>
                </a:ext>
              </a:extLst>
            </p:cNvPr>
            <p:cNvSpPr/>
            <p:nvPr/>
          </p:nvSpPr>
          <p:spPr bwMode="gray">
            <a:xfrm>
              <a:off x="0" y="-1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  <a:gd name="connsiteX4" fmla="*/ 0 w 12192000"/>
                <a:gd name="connsiteY4" fmla="*/ 0 h 6858000"/>
                <a:gd name="connsiteX5" fmla="*/ 1620097 w 12192000"/>
                <a:gd name="connsiteY5" fmla="*/ 1137139 h 6858000"/>
                <a:gd name="connsiteX6" fmla="*/ 1377863 w 12192000"/>
                <a:gd name="connsiteY6" fmla="*/ 1379373 h 6858000"/>
                <a:gd name="connsiteX7" fmla="*/ 1377863 w 12192000"/>
                <a:gd name="connsiteY7" fmla="*/ 6063112 h 6858000"/>
                <a:gd name="connsiteX8" fmla="*/ 1620097 w 12192000"/>
                <a:gd name="connsiteY8" fmla="*/ 6305346 h 6858000"/>
                <a:gd name="connsiteX9" fmla="*/ 10417415 w 12192000"/>
                <a:gd name="connsiteY9" fmla="*/ 6305346 h 6858000"/>
                <a:gd name="connsiteX10" fmla="*/ 10659649 w 12192000"/>
                <a:gd name="connsiteY10" fmla="*/ 6063112 h 6858000"/>
                <a:gd name="connsiteX11" fmla="*/ 10659649 w 12192000"/>
                <a:gd name="connsiteY11" fmla="*/ 1379373 h 6858000"/>
                <a:gd name="connsiteX12" fmla="*/ 10417415 w 12192000"/>
                <a:gd name="connsiteY12" fmla="*/ 1137139 h 6858000"/>
                <a:gd name="connsiteX13" fmla="*/ 1620097 w 12192000"/>
                <a:gd name="connsiteY13" fmla="*/ 113713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  <a:moveTo>
                    <a:pt x="1620097" y="1137139"/>
                  </a:moveTo>
                  <a:cubicBezTo>
                    <a:pt x="1486315" y="1137139"/>
                    <a:pt x="1377863" y="1245591"/>
                    <a:pt x="1377863" y="1379373"/>
                  </a:cubicBezTo>
                  <a:lnTo>
                    <a:pt x="1377863" y="6063112"/>
                  </a:lnTo>
                  <a:cubicBezTo>
                    <a:pt x="1377863" y="6196894"/>
                    <a:pt x="1486315" y="6305346"/>
                    <a:pt x="1620097" y="6305346"/>
                  </a:cubicBezTo>
                  <a:lnTo>
                    <a:pt x="10417415" y="6305346"/>
                  </a:lnTo>
                  <a:cubicBezTo>
                    <a:pt x="10551197" y="6305346"/>
                    <a:pt x="10659649" y="6196894"/>
                    <a:pt x="10659649" y="6063112"/>
                  </a:cubicBezTo>
                  <a:lnTo>
                    <a:pt x="10659649" y="1379373"/>
                  </a:lnTo>
                  <a:cubicBezTo>
                    <a:pt x="10659649" y="1245591"/>
                    <a:pt x="10551197" y="1137139"/>
                    <a:pt x="10417415" y="1137139"/>
                  </a:cubicBezTo>
                  <a:lnTo>
                    <a:pt x="1620097" y="11371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 dirty="0"/>
            </a:p>
          </p:txBody>
        </p:sp>
      </p:grpSp>
      <p:pic>
        <p:nvPicPr>
          <p:cNvPr id="7" name="Rakete 1">
            <a:extLst>
              <a:ext uri="{FF2B5EF4-FFF2-40B4-BE49-F238E27FC236}">
                <a16:creationId xmlns:a16="http://schemas.microsoft.com/office/drawing/2014/main" xmlns="" id="{6BFBA57D-C8E3-7BF0-1638-7E743BA25E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046" t="59231" r="22706" b="35167"/>
          <a:stretch/>
        </p:blipFill>
        <p:spPr bwMode="gray">
          <a:xfrm>
            <a:off x="8133650" y="4414375"/>
            <a:ext cx="1303702" cy="340190"/>
          </a:xfrm>
          <a:prstGeom prst="rect">
            <a:avLst/>
          </a:prstGeom>
        </p:spPr>
      </p:pic>
      <p:pic>
        <p:nvPicPr>
          <p:cNvPr id="8" name="Rate 2">
            <a:extLst>
              <a:ext uri="{FF2B5EF4-FFF2-40B4-BE49-F238E27FC236}">
                <a16:creationId xmlns:a16="http://schemas.microsoft.com/office/drawing/2014/main" xmlns="" id="{407E5B8B-9123-45EC-F733-DF98AFE67B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931" t="49465" r="26735" b="42920"/>
          <a:stretch/>
        </p:blipFill>
        <p:spPr bwMode="gray">
          <a:xfrm>
            <a:off x="8962705" y="3845742"/>
            <a:ext cx="1174710" cy="462442"/>
          </a:xfrm>
          <a:prstGeom prst="rect">
            <a:avLst/>
          </a:prstGeom>
        </p:spPr>
      </p:pic>
      <p:pic>
        <p:nvPicPr>
          <p:cNvPr id="12" name="Mond">
            <a:extLst>
              <a:ext uri="{FF2B5EF4-FFF2-40B4-BE49-F238E27FC236}">
                <a16:creationId xmlns:a16="http://schemas.microsoft.com/office/drawing/2014/main" xmlns="" id="{0A531ACE-D7EC-6CB3-1E0C-3589E95F61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382" t="44730" r="20184" b="41537"/>
          <a:stretch/>
        </p:blipFill>
        <p:spPr bwMode="gray">
          <a:xfrm>
            <a:off x="10310233" y="3565814"/>
            <a:ext cx="765872" cy="833870"/>
          </a:xfrm>
          <a:custGeom>
            <a:avLst/>
            <a:gdLst>
              <a:gd name="connsiteX0" fmla="*/ 0 w 555914"/>
              <a:gd name="connsiteY0" fmla="*/ 0 h 605269"/>
              <a:gd name="connsiteX1" fmla="*/ 555914 w 555914"/>
              <a:gd name="connsiteY1" fmla="*/ 0 h 605269"/>
              <a:gd name="connsiteX2" fmla="*/ 555914 w 555914"/>
              <a:gd name="connsiteY2" fmla="*/ 605269 h 605269"/>
              <a:gd name="connsiteX3" fmla="*/ 148257 w 555914"/>
              <a:gd name="connsiteY3" fmla="*/ 605269 h 605269"/>
              <a:gd name="connsiteX4" fmla="*/ 0 w 555914"/>
              <a:gd name="connsiteY4" fmla="*/ 450615 h 605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914" h="605269">
                <a:moveTo>
                  <a:pt x="0" y="0"/>
                </a:moveTo>
                <a:lnTo>
                  <a:pt x="555914" y="0"/>
                </a:lnTo>
                <a:lnTo>
                  <a:pt x="555914" y="605269"/>
                </a:lnTo>
                <a:lnTo>
                  <a:pt x="148257" y="605269"/>
                </a:lnTo>
                <a:lnTo>
                  <a:pt x="0" y="450615"/>
                </a:lnTo>
                <a:close/>
              </a:path>
            </a:pathLst>
          </a:custGeom>
        </p:spPr>
      </p:pic>
      <p:pic>
        <p:nvPicPr>
          <p:cNvPr id="10" name="Rakete 3">
            <a:extLst>
              <a:ext uri="{FF2B5EF4-FFF2-40B4-BE49-F238E27FC236}">
                <a16:creationId xmlns:a16="http://schemas.microsoft.com/office/drawing/2014/main" xmlns="" id="{C833D74E-57A6-29FE-CCCC-FD3091B50A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220" t="42776" r="24157" b="54718"/>
          <a:stretch/>
        </p:blipFill>
        <p:spPr bwMode="gray">
          <a:xfrm>
            <a:off x="8431354" y="3499520"/>
            <a:ext cx="1215194" cy="152086"/>
          </a:xfrm>
          <a:prstGeom prst="rect">
            <a:avLst/>
          </a:prstGeom>
        </p:spPr>
      </p:pic>
      <p:pic>
        <p:nvPicPr>
          <p:cNvPr id="13" name="Vogel">
            <a:extLst>
              <a:ext uri="{FF2B5EF4-FFF2-40B4-BE49-F238E27FC236}">
                <a16:creationId xmlns:a16="http://schemas.microsoft.com/office/drawing/2014/main" xmlns="" id="{040CB8AA-2CCA-AA72-9892-D51D95E837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297" t="12892" r="25618" b="73331"/>
          <a:stretch/>
        </p:blipFill>
        <p:spPr bwMode="gray">
          <a:xfrm>
            <a:off x="8733886" y="1408539"/>
            <a:ext cx="1421278" cy="836572"/>
          </a:xfrm>
          <a:custGeom>
            <a:avLst/>
            <a:gdLst>
              <a:gd name="connsiteX0" fmla="*/ 0 w 1031644"/>
              <a:gd name="connsiteY0" fmla="*/ 0 h 607232"/>
              <a:gd name="connsiteX1" fmla="*/ 1031644 w 1031644"/>
              <a:gd name="connsiteY1" fmla="*/ 0 h 607232"/>
              <a:gd name="connsiteX2" fmla="*/ 1031644 w 1031644"/>
              <a:gd name="connsiteY2" fmla="*/ 607232 h 607232"/>
              <a:gd name="connsiteX3" fmla="*/ 0 w 1031644"/>
              <a:gd name="connsiteY3" fmla="*/ 607232 h 607232"/>
              <a:gd name="connsiteX4" fmla="*/ 0 w 1031644"/>
              <a:gd name="connsiteY4" fmla="*/ 526398 h 607232"/>
              <a:gd name="connsiteX5" fmla="*/ 131666 w 1031644"/>
              <a:gd name="connsiteY5" fmla="*/ 526398 h 607232"/>
              <a:gd name="connsiteX6" fmla="*/ 131666 w 1031644"/>
              <a:gd name="connsiteY6" fmla="*/ 335665 h 607232"/>
              <a:gd name="connsiteX7" fmla="*/ 0 w 1031644"/>
              <a:gd name="connsiteY7" fmla="*/ 335665 h 607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1644" h="607232">
                <a:moveTo>
                  <a:pt x="0" y="0"/>
                </a:moveTo>
                <a:lnTo>
                  <a:pt x="1031644" y="0"/>
                </a:lnTo>
                <a:lnTo>
                  <a:pt x="1031644" y="607232"/>
                </a:lnTo>
                <a:lnTo>
                  <a:pt x="0" y="607232"/>
                </a:lnTo>
                <a:lnTo>
                  <a:pt x="0" y="526398"/>
                </a:lnTo>
                <a:lnTo>
                  <a:pt x="131666" y="526398"/>
                </a:lnTo>
                <a:lnTo>
                  <a:pt x="131666" y="335665"/>
                </a:lnTo>
                <a:lnTo>
                  <a:pt x="0" y="335665"/>
                </a:lnTo>
                <a:close/>
              </a:path>
            </a:pathLst>
          </a:custGeom>
        </p:spPr>
      </p:pic>
      <p:pic>
        <p:nvPicPr>
          <p:cNvPr id="14" name="Rakete 4">
            <a:extLst>
              <a:ext uri="{FF2B5EF4-FFF2-40B4-BE49-F238E27FC236}">
                <a16:creationId xmlns:a16="http://schemas.microsoft.com/office/drawing/2014/main" xmlns="" id="{CB59FDB7-A719-5FA9-34C9-8C83D78EE3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284" t="12296" r="51177" b="83201"/>
          <a:stretch/>
        </p:blipFill>
        <p:spPr bwMode="gray">
          <a:xfrm>
            <a:off x="4898821" y="1358088"/>
            <a:ext cx="1062478" cy="273408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xmlns="" id="{802DB268-2F39-9E02-38FA-96F01CF3DE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gray">
          <a:xfrm>
            <a:off x="803275" y="365125"/>
            <a:ext cx="2484119" cy="49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93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2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2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2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3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3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42" presetClass="path" presetSubtype="0" repeatCount="indefinite" accel="16000" decel="18000" autoRev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04167E-6 -2.22222E-6 L 1.04167E-6 0.0125 " pathEditMode="relative" rAng="0" ptsTypes="AA">
                                          <p:cBhvr>
                                            <p:cTn id="34" dur="1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62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64" presetClass="path" presetSubtype="0" repeatCount="indefinite" accel="20000" decel="25000" autoRev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33333E-6 -4.44444E-6 L -3.33333E-6 -0.00833 " pathEditMode="relative" rAng="0" ptsTypes="AA">
                                          <p:cBhvr>
                                            <p:cTn id="36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64" presetClass="path" presetSubtype="0" repeatCount="indefinite" accel="26000" decel="26000" autoRev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375E-6 -2.96296E-6 L -4.375E-6 0.01806 " pathEditMode="relative" rAng="0" ptsTypes="AA">
                                          <p:cBhvr>
                                            <p:cTn id="38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90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42" presetClass="path" presetSubtype="0" repeatCount="indefinite" accel="16000" decel="18000" autoRev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33333E-6 4.44444E-6 L -3.33333E-6 -0.0125 " pathEditMode="relative" rAng="0" ptsTypes="AA">
                                          <p:cBhvr>
                                            <p:cTn id="40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62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64" presetClass="path" presetSubtype="0" repeatCount="indefinite" accel="17000" decel="20000" autoRev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16667E-7 4.81481E-6 L 4.16667E-7 -0.02315 " pathEditMode="relative" rAng="0" ptsTypes="AA">
                                          <p:cBhvr>
                                            <p:cTn id="42" dur="1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15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3" presetID="64" presetClass="path" presetSubtype="0" repeatCount="indefinite" accel="17000" decel="16000" autoRev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75E-6 -3.7037E-7 L -3.75E-6 -0.02176 " pathEditMode="relative" rAng="0" ptsTypes="AA">
                                          <p:cBhvr>
                                            <p:cTn id="44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08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repeatCount="indefinite" autoRev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200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99000" y="99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42" presetClass="path" presetSubtype="0" repeatCount="indefinite" accel="16000" decel="18000" autoRev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04167E-6 -2.22222E-6 L 1.04167E-6 0.0125 " pathEditMode="relative" rAng="0" ptsTypes="AA">
                                          <p:cBhvr>
                                            <p:cTn id="34" dur="1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62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64" presetClass="path" presetSubtype="0" repeatCount="indefinite" accel="20000" decel="25000" autoRev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33333E-6 -4.44444E-6 L -3.33333E-6 -0.00833 " pathEditMode="relative" rAng="0" ptsTypes="AA">
                                          <p:cBhvr>
                                            <p:cTn id="36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64" presetClass="path" presetSubtype="0" repeatCount="indefinite" accel="26000" decel="26000" autoRev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375E-6 -2.96296E-6 L -4.375E-6 0.01806 " pathEditMode="relative" rAng="0" ptsTypes="AA">
                                          <p:cBhvr>
                                            <p:cTn id="38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90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42" presetClass="path" presetSubtype="0" repeatCount="indefinite" accel="16000" decel="18000" autoRev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33333E-6 4.44444E-6 L -3.33333E-6 -0.0125 " pathEditMode="relative" rAng="0" ptsTypes="AA">
                                          <p:cBhvr>
                                            <p:cTn id="40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62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64" presetClass="path" presetSubtype="0" repeatCount="indefinite" accel="17000" decel="20000" autoRev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16667E-7 4.81481E-6 L 4.16667E-7 -0.02315 " pathEditMode="relative" rAng="0" ptsTypes="AA">
                                          <p:cBhvr>
                                            <p:cTn id="42" dur="1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15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3" presetID="64" presetClass="path" presetSubtype="0" repeatCount="indefinite" accel="17000" decel="16000" autoRev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75E-6 -3.7037E-7 L -3.75E-6 -0.02176 " pathEditMode="relative" rAng="0" ptsTypes="AA">
                                          <p:cBhvr>
                                            <p:cTn id="44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08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repeatCount="indefinite" autoRev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200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99000" y="99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xmlns="" id="{77428CC9-23CE-3581-3FC6-5BD280CE2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Dies ist ein Platzhaltertitel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xmlns="" id="{C6A0F340-EA06-1E67-8620-8BFFBCC7B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6600" dirty="0">
                <a:solidFill>
                  <a:schemeClr val="accent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30</a:t>
            </a:r>
            <a:r>
              <a:rPr lang="de-DE" spc="-300" dirty="0">
                <a:solidFill>
                  <a:schemeClr val="accent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>
                <a:solidFill>
                  <a:schemeClr val="accent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% Dies ist ein Platzhaltertext.</a:t>
            </a:r>
            <a:r>
              <a:rPr lang="de-DE" dirty="0">
                <a:latin typeface="+mn-lt"/>
              </a:rPr>
              <a:t/>
            </a:r>
            <a:br>
              <a:rPr lang="de-DE" dirty="0">
                <a:latin typeface="+mn-lt"/>
              </a:rPr>
            </a:br>
            <a:r>
              <a:rPr lang="de-DE" dirty="0"/>
              <a:t>Der Text, den Sie eingeben, behält den Stil und die Formatierung </a:t>
            </a:r>
            <a:br>
              <a:rPr lang="de-DE" dirty="0"/>
            </a:br>
            <a:r>
              <a:rPr lang="de-DE" dirty="0"/>
              <a:t>des Platzhaltertexts. Um diesen Text zu ersetzen, klicken Sie auf den Platzhaltertext und geben Sie Ihren Text ein. </a:t>
            </a:r>
          </a:p>
          <a:p>
            <a:pPr marL="0" indent="0">
              <a:buNone/>
            </a:pPr>
            <a:r>
              <a:rPr lang="de-DE" dirty="0"/>
              <a:t>Dieser Text soll demonstrieren, wie Ihr eigener Text dargestellt wird, </a:t>
            </a:r>
            <a:br>
              <a:rPr lang="de-DE" dirty="0"/>
            </a:br>
            <a:r>
              <a:rPr lang="de-DE" dirty="0"/>
              <a:t>wenn Sie den Platzhaltertext ersetzen. </a:t>
            </a:r>
          </a:p>
        </p:txBody>
      </p:sp>
      <p:sp>
        <p:nvSpPr>
          <p:cNvPr id="2" name="Fußzeilenplatzhalter 3">
            <a:extLst>
              <a:ext uri="{FF2B5EF4-FFF2-40B4-BE49-F238E27FC236}">
                <a16:creationId xmlns:a16="http://schemas.microsoft.com/office/drawing/2014/main" xmlns="" id="{6C88C5B3-C34B-870D-C069-2EAF7F1E2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3275" y="6356350"/>
            <a:ext cx="7350125" cy="365125"/>
          </a:xfrm>
        </p:spPr>
        <p:txBody>
          <a:bodyPr/>
          <a:lstStyle/>
          <a:p>
            <a:r>
              <a:rPr lang="de-DE" dirty="0"/>
              <a:t>Folienbibliothek</a:t>
            </a:r>
          </a:p>
        </p:txBody>
      </p:sp>
      <p:sp>
        <p:nvSpPr>
          <p:cNvPr id="3" name="Foliennummernplatzhalter 4">
            <a:extLst>
              <a:ext uri="{FF2B5EF4-FFF2-40B4-BE49-F238E27FC236}">
                <a16:creationId xmlns:a16="http://schemas.microsoft.com/office/drawing/2014/main" xmlns="" id="{44657758-1471-FE35-422F-3050ACB54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488" y="6356350"/>
            <a:ext cx="2743200" cy="365125"/>
          </a:xfrm>
        </p:spPr>
        <p:txBody>
          <a:bodyPr/>
          <a:lstStyle/>
          <a:p>
            <a:fld id="{3008A4C1-E0C6-174D-99F7-EA2E1A648E2A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285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splatzhalter 12">
            <a:extLst>
              <a:ext uri="{FF2B5EF4-FFF2-40B4-BE49-F238E27FC236}">
                <a16:creationId xmlns:a16="http://schemas.microsoft.com/office/drawing/2014/main" xmlns="" id="{9B9EED9F-75ED-C02F-0951-3A052F5F06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643" b="66591"/>
          <a:stretch/>
        </p:blipFill>
        <p:spPr>
          <a:xfrm>
            <a:off x="-763711" y="2319351"/>
            <a:ext cx="2350367" cy="1861950"/>
          </a:xfrm>
          <a:prstGeom prst="rect">
            <a:avLst/>
          </a:prstGeom>
        </p:spPr>
      </p:pic>
      <p:sp>
        <p:nvSpPr>
          <p:cNvPr id="7" name="Inhaltsplatzhalter 6">
            <a:extLst>
              <a:ext uri="{FF2B5EF4-FFF2-40B4-BE49-F238E27FC236}">
                <a16:creationId xmlns:a16="http://schemas.microsoft.com/office/drawing/2014/main" xmlns="" id="{0175AEEB-133A-166E-7073-12200F5C6D8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de-DE" sz="3200" dirty="0">
              <a:solidFill>
                <a:schemeClr val="accent2"/>
              </a:solidFill>
              <a:latin typeface="+mj-lt"/>
            </a:endParaRPr>
          </a:p>
          <a:p>
            <a:pPr marL="0" indent="0">
              <a:buNone/>
            </a:pPr>
            <a:r>
              <a:rPr lang="de-DE" sz="3200" dirty="0">
                <a:solidFill>
                  <a:schemeClr val="tx2"/>
                </a:solidFill>
                <a:latin typeface="+mj-lt"/>
              </a:rPr>
              <a:t/>
            </a:r>
            <a:br>
              <a:rPr lang="de-DE" sz="3200" dirty="0">
                <a:solidFill>
                  <a:schemeClr val="tx2"/>
                </a:solidFill>
                <a:latin typeface="+mj-lt"/>
              </a:rPr>
            </a:br>
            <a:r>
              <a:rPr lang="de-DE" sz="3200" dirty="0">
                <a:solidFill>
                  <a:schemeClr val="tx2"/>
                </a:solidFill>
                <a:latin typeface="+mj-lt"/>
              </a:rPr>
              <a:t>Hier könnte ein </a:t>
            </a:r>
            <a:br>
              <a:rPr lang="de-DE" sz="3200" dirty="0">
                <a:solidFill>
                  <a:schemeClr val="tx2"/>
                </a:solidFill>
                <a:latin typeface="+mj-lt"/>
              </a:rPr>
            </a:br>
            <a:r>
              <a:rPr lang="de-DE" sz="3200" dirty="0">
                <a:solidFill>
                  <a:schemeClr val="tx2"/>
                </a:solidFill>
                <a:latin typeface="+mj-lt"/>
              </a:rPr>
              <a:t>plakatives Statement </a:t>
            </a:r>
            <a:br>
              <a:rPr lang="de-DE" sz="3200" dirty="0">
                <a:solidFill>
                  <a:schemeClr val="tx2"/>
                </a:solidFill>
                <a:latin typeface="+mj-lt"/>
              </a:rPr>
            </a:br>
            <a:r>
              <a:rPr lang="de-DE" sz="3200" dirty="0">
                <a:solidFill>
                  <a:schemeClr val="tx2"/>
                </a:solidFill>
                <a:latin typeface="+mj-lt"/>
              </a:rPr>
              <a:t>oder Zitat stehen. </a:t>
            </a:r>
          </a:p>
          <a:p>
            <a:pPr marL="0" indent="0">
              <a:buNone/>
            </a:pPr>
            <a:endParaRPr lang="de-DE" sz="20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81CBC945-0330-E5F0-46D8-11F69C1DA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Folienbibliothek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DB52BEF3-353C-23FF-EFE0-971E8F1B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8A4C1-E0C6-174D-99F7-EA2E1A648E2A}" type="slidenum">
              <a:rPr lang="de-DE" smtClean="0"/>
              <a:t>11</a:t>
            </a:fld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xmlns="" id="{D0AB16FC-EA93-7B1C-F150-4B3BB61AFB0B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000" dirty="0"/>
              <a:t>Der Text, den Sie eingeben, behält </a:t>
            </a:r>
            <a:br>
              <a:rPr lang="de-DE" sz="2000" dirty="0"/>
            </a:br>
            <a:r>
              <a:rPr lang="de-DE" sz="2000" dirty="0"/>
              <a:t>den Stil und die Formatierung </a:t>
            </a:r>
            <a:br>
              <a:rPr lang="de-DE" sz="2000" dirty="0"/>
            </a:br>
            <a:r>
              <a:rPr lang="de-DE" sz="2000" dirty="0"/>
              <a:t>des Platzhaltertexts. Um diesen Text zu ersetzen, klicken Sie auf den Platzhaltertext und geben Sie Ihren Text ein. </a:t>
            </a:r>
          </a:p>
          <a:p>
            <a:pPr marL="0" indent="0">
              <a:buNone/>
            </a:pPr>
            <a:r>
              <a:rPr lang="de-DE" sz="2000" dirty="0"/>
              <a:t>Dieser Text soll demonstrieren, wie Ihr eigener Text dargestellt wird, wenn Sie </a:t>
            </a:r>
            <a:br>
              <a:rPr lang="de-DE" sz="2000" dirty="0"/>
            </a:br>
            <a:r>
              <a:rPr lang="de-DE" sz="2000" dirty="0"/>
              <a:t>den Platzhaltertext ersetzen. </a:t>
            </a:r>
          </a:p>
          <a:p>
            <a:pPr marL="0" indent="0">
              <a:buNone/>
            </a:pPr>
            <a:endParaRPr lang="de-DE" sz="2000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xmlns="" id="{C2A1C6A9-4074-A5CA-CD8B-20787EC88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Dies ist ein Platzhaltertitel</a:t>
            </a:r>
          </a:p>
        </p:txBody>
      </p:sp>
      <p:sp>
        <p:nvSpPr>
          <p:cNvPr id="10" name="Freeform">
            <a:extLst>
              <a:ext uri="{FF2B5EF4-FFF2-40B4-BE49-F238E27FC236}">
                <a16:creationId xmlns:a16="http://schemas.microsoft.com/office/drawing/2014/main" xmlns="" id="{91134C3C-4266-E40E-E2F0-8E1AAF82FE4D}"/>
              </a:ext>
            </a:extLst>
          </p:cNvPr>
          <p:cNvSpPr>
            <a:spLocks/>
          </p:cNvSpPr>
          <p:nvPr/>
        </p:nvSpPr>
        <p:spPr bwMode="gray">
          <a:xfrm>
            <a:off x="561387" y="2834405"/>
            <a:ext cx="457464" cy="324651"/>
          </a:xfrm>
          <a:custGeom>
            <a:avLst/>
            <a:gdLst/>
            <a:ahLst/>
            <a:cxnLst/>
            <a:rect l="l" t="t" r="r" b="b"/>
            <a:pathLst>
              <a:path w="345765" h="245383">
                <a:moveTo>
                  <a:pt x="202997" y="0"/>
                </a:moveTo>
                <a:cubicBezTo>
                  <a:pt x="250586" y="0"/>
                  <a:pt x="298176" y="0"/>
                  <a:pt x="345765" y="0"/>
                </a:cubicBezTo>
                <a:cubicBezTo>
                  <a:pt x="345765" y="1594"/>
                  <a:pt x="345765" y="1594"/>
                  <a:pt x="345765" y="3187"/>
                </a:cubicBezTo>
                <a:cubicBezTo>
                  <a:pt x="345765" y="35055"/>
                  <a:pt x="345765" y="66923"/>
                  <a:pt x="345765" y="98791"/>
                </a:cubicBezTo>
                <a:cubicBezTo>
                  <a:pt x="344179" y="138626"/>
                  <a:pt x="331488" y="173680"/>
                  <a:pt x="302935" y="200768"/>
                </a:cubicBezTo>
                <a:cubicBezTo>
                  <a:pt x="285485" y="218295"/>
                  <a:pt x="266449" y="229449"/>
                  <a:pt x="244241" y="237416"/>
                </a:cubicBezTo>
                <a:cubicBezTo>
                  <a:pt x="236310" y="240603"/>
                  <a:pt x="226792" y="242196"/>
                  <a:pt x="218860" y="245383"/>
                </a:cubicBezTo>
                <a:cubicBezTo>
                  <a:pt x="214101" y="234229"/>
                  <a:pt x="209342" y="224669"/>
                  <a:pt x="204583" y="213515"/>
                </a:cubicBezTo>
                <a:cubicBezTo>
                  <a:pt x="237896" y="199175"/>
                  <a:pt x="258518" y="175274"/>
                  <a:pt x="261691" y="137032"/>
                </a:cubicBezTo>
                <a:cubicBezTo>
                  <a:pt x="241068" y="137032"/>
                  <a:pt x="222033" y="137032"/>
                  <a:pt x="202997" y="137032"/>
                </a:cubicBezTo>
                <a:cubicBezTo>
                  <a:pt x="202997" y="90824"/>
                  <a:pt x="202997" y="46209"/>
                  <a:pt x="202997" y="0"/>
                </a:cubicBezTo>
                <a:close/>
                <a:moveTo>
                  <a:pt x="0" y="0"/>
                </a:moveTo>
                <a:cubicBezTo>
                  <a:pt x="47802" y="0"/>
                  <a:pt x="95604" y="0"/>
                  <a:pt x="145000" y="0"/>
                </a:cubicBezTo>
                <a:cubicBezTo>
                  <a:pt x="145000" y="1589"/>
                  <a:pt x="145000" y="3179"/>
                  <a:pt x="145000" y="4768"/>
                </a:cubicBezTo>
                <a:cubicBezTo>
                  <a:pt x="145000" y="33374"/>
                  <a:pt x="145000" y="60391"/>
                  <a:pt x="145000" y="88997"/>
                </a:cubicBezTo>
                <a:cubicBezTo>
                  <a:pt x="143407" y="112835"/>
                  <a:pt x="140220" y="135084"/>
                  <a:pt x="130659" y="157333"/>
                </a:cubicBezTo>
                <a:cubicBezTo>
                  <a:pt x="119506" y="182761"/>
                  <a:pt x="101978" y="203421"/>
                  <a:pt x="78077" y="219313"/>
                </a:cubicBezTo>
                <a:cubicBezTo>
                  <a:pt x="60549" y="232027"/>
                  <a:pt x="39835" y="238383"/>
                  <a:pt x="17527" y="243151"/>
                </a:cubicBezTo>
                <a:cubicBezTo>
                  <a:pt x="12747" y="233616"/>
                  <a:pt x="7967" y="224080"/>
                  <a:pt x="3187" y="212956"/>
                </a:cubicBezTo>
                <a:cubicBezTo>
                  <a:pt x="19121" y="206599"/>
                  <a:pt x="31868" y="197064"/>
                  <a:pt x="43022" y="182761"/>
                </a:cubicBezTo>
                <a:cubicBezTo>
                  <a:pt x="52582" y="170047"/>
                  <a:pt x="58956" y="154155"/>
                  <a:pt x="58956" y="136673"/>
                </a:cubicBezTo>
                <a:cubicBezTo>
                  <a:pt x="57363" y="136673"/>
                  <a:pt x="55769" y="136673"/>
                  <a:pt x="54176" y="136673"/>
                </a:cubicBezTo>
                <a:cubicBezTo>
                  <a:pt x="38242" y="136673"/>
                  <a:pt x="20714" y="136673"/>
                  <a:pt x="4780" y="136673"/>
                </a:cubicBezTo>
                <a:cubicBezTo>
                  <a:pt x="1593" y="136673"/>
                  <a:pt x="0" y="136673"/>
                  <a:pt x="0" y="133495"/>
                </a:cubicBezTo>
                <a:cubicBezTo>
                  <a:pt x="0" y="88997"/>
                  <a:pt x="0" y="46088"/>
                  <a:pt x="0" y="1589"/>
                </a:cubicBezTo>
                <a:cubicBezTo>
                  <a:pt x="0" y="1584"/>
                  <a:pt x="0" y="1500"/>
                  <a:pt x="0" y="0"/>
                </a:cubicBezTo>
                <a:close/>
              </a:path>
            </a:pathLst>
          </a:custGeom>
          <a:noFill/>
          <a:ln w="19050" cap="rnd">
            <a:solidFill>
              <a:schemeClr val="tx2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273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>
            <a:extLst>
              <a:ext uri="{FF2B5EF4-FFF2-40B4-BE49-F238E27FC236}">
                <a16:creationId xmlns:a16="http://schemas.microsoft.com/office/drawing/2014/main" xmlns="" id="{6CB70DEC-CA28-332D-80BD-BEF68708E44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000" dirty="0"/>
              <a:t>Der Text, den Sie eingeben, behält den Stil und </a:t>
            </a:r>
            <a:br>
              <a:rPr lang="de-DE" sz="2000" dirty="0"/>
            </a:br>
            <a:r>
              <a:rPr lang="de-DE" sz="2000" dirty="0"/>
              <a:t>die Formatierung des Platzhaltertexts. Um diesen </a:t>
            </a:r>
            <a:br>
              <a:rPr lang="de-DE" sz="2000" dirty="0"/>
            </a:br>
            <a:r>
              <a:rPr lang="de-DE" sz="2000" dirty="0"/>
              <a:t>Text zu ersetzen, klicken Sie auf den Platzhalter-</a:t>
            </a:r>
            <a:br>
              <a:rPr lang="de-DE" sz="2000" dirty="0"/>
            </a:br>
            <a:r>
              <a:rPr lang="de-DE" sz="2000" dirty="0"/>
              <a:t>text und geben Sie hier Ihren eigenen Text ein. </a:t>
            </a:r>
          </a:p>
          <a:p>
            <a:pPr marL="0" indent="0">
              <a:buNone/>
            </a:pPr>
            <a:r>
              <a:rPr lang="de-DE" sz="2000" dirty="0"/>
              <a:t>Dieser Text soll demonstrieren, wie Ihr </a:t>
            </a:r>
            <a:br>
              <a:rPr lang="de-DE" sz="2000" dirty="0"/>
            </a:br>
            <a:r>
              <a:rPr lang="de-DE" sz="2000" dirty="0"/>
              <a:t>eigener Text dargestellt und angezeigt wird, </a:t>
            </a:r>
            <a:br>
              <a:rPr lang="de-DE" sz="2000" dirty="0"/>
            </a:br>
            <a:r>
              <a:rPr lang="de-DE" sz="2000" dirty="0"/>
              <a:t>wenn Sie den Platzhaltertext ersetzen. </a:t>
            </a:r>
          </a:p>
          <a:p>
            <a:endParaRPr lang="de-DE" sz="200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E03024BC-B8BB-4D9F-C04B-DE392A4C0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Folienbibliothek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23D24254-092B-6221-6CEE-BD3AAA92D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8A4C1-E0C6-174D-99F7-EA2E1A648E2A}" type="slidenum">
              <a:rPr lang="de-DE" smtClean="0"/>
              <a:t>12</a:t>
            </a:fld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xmlns="" id="{26C18D5E-F668-AD63-7E69-581C630FC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Dies ist ein Platzhaltertitel</a:t>
            </a:r>
          </a:p>
        </p:txBody>
      </p:sp>
      <p:pic>
        <p:nvPicPr>
          <p:cNvPr id="12" name="Bildplatzhalter 19">
            <a:extLst>
              <a:ext uri="{FF2B5EF4-FFF2-40B4-BE49-F238E27FC236}">
                <a16:creationId xmlns:a16="http://schemas.microsoft.com/office/drawing/2014/main" xmlns="" id="{4AE8A05E-ABD0-5E7D-4E7E-4F36572194B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6678" r="16678"/>
          <a:stretch/>
        </p:blipFill>
        <p:spPr>
          <a:xfrm>
            <a:off x="8277225" y="2759075"/>
            <a:ext cx="3076575" cy="3078163"/>
          </a:xfrm>
        </p:spPr>
      </p:pic>
    </p:spTree>
    <p:extLst>
      <p:ext uri="{BB962C8B-B14F-4D97-AF65-F5344CB8AC3E}">
        <p14:creationId xmlns:p14="http://schemas.microsoft.com/office/powerpoint/2010/main" val="72667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platzhalter 25">
            <a:extLst>
              <a:ext uri="{FF2B5EF4-FFF2-40B4-BE49-F238E27FC236}">
                <a16:creationId xmlns:a16="http://schemas.microsoft.com/office/drawing/2014/main" xmlns="" id="{3A9366FF-9B7C-5B49-5420-910E531953C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l="8655" t="13305" r="68101" b="11268"/>
          <a:stretch/>
        </p:blipFill>
        <p:spPr>
          <a:xfrm>
            <a:off x="8029410" y="-1"/>
            <a:ext cx="4168760" cy="6858001"/>
          </a:xfrm>
        </p:spPr>
      </p:pic>
      <p:sp>
        <p:nvSpPr>
          <p:cNvPr id="14" name="Inhaltsplatzhalter 13">
            <a:extLst>
              <a:ext uri="{FF2B5EF4-FFF2-40B4-BE49-F238E27FC236}">
                <a16:creationId xmlns:a16="http://schemas.microsoft.com/office/drawing/2014/main" xmlns="" id="{69310677-252C-EFDA-1590-1F9CA96B9BF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4000" dirty="0">
                <a:solidFill>
                  <a:schemeClr val="accent1"/>
                </a:solidFill>
                <a:latin typeface="+mj-lt"/>
              </a:rPr>
              <a:t>25</a:t>
            </a:r>
            <a:r>
              <a:rPr lang="de-DE" sz="2800" spc="-3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de-DE" sz="2800" dirty="0">
                <a:solidFill>
                  <a:schemeClr val="accent1"/>
                </a:solidFill>
                <a:latin typeface="+mj-lt"/>
              </a:rPr>
              <a:t>% </a:t>
            </a:r>
          </a:p>
          <a:p>
            <a:pPr marL="0" indent="0">
              <a:buNone/>
            </a:pPr>
            <a:r>
              <a:rPr lang="de-DE" sz="1800" dirty="0"/>
              <a:t>Der Text, den Sie eingeben, behält den Stil und die Formatierung des Platz-haltertexts. Um diesen Text </a:t>
            </a:r>
            <a:br>
              <a:rPr lang="de-DE" sz="1800" dirty="0"/>
            </a:br>
            <a:r>
              <a:rPr lang="de-DE" sz="1800" dirty="0"/>
              <a:t>zu ersetzen, klicken Sie auf </a:t>
            </a:r>
            <a:br>
              <a:rPr lang="de-DE" sz="1800" dirty="0"/>
            </a:br>
            <a:r>
              <a:rPr lang="de-DE" sz="1800" dirty="0"/>
              <a:t>den Platzhaltertext und </a:t>
            </a:r>
            <a:br>
              <a:rPr lang="de-DE" sz="1800" dirty="0"/>
            </a:br>
            <a:r>
              <a:rPr lang="de-DE" sz="1800" dirty="0"/>
              <a:t>geben Sie Ihren Text ein. </a:t>
            </a:r>
          </a:p>
          <a:p>
            <a:pPr marL="0" indent="0">
              <a:buNone/>
            </a:pPr>
            <a:endParaRPr lang="de-DE" sz="180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3BA998CC-A60C-0ABF-74C5-43609994E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Folienbibliothek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C41162F5-1A6D-B156-86B7-8C02C477C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8A4C1-E0C6-174D-99F7-EA2E1A648E2A}" type="slidenum">
              <a:rPr lang="de-DE" smtClean="0"/>
              <a:t>13</a:t>
            </a:fld>
            <a:endParaRPr lang="de-DE" dirty="0"/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xmlns="" id="{ADE698DA-ECFF-7E69-BA66-13DA38A01FEE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4000" dirty="0">
                <a:solidFill>
                  <a:schemeClr val="accent2"/>
                </a:solidFill>
                <a:latin typeface="+mj-lt"/>
              </a:rPr>
              <a:t>35</a:t>
            </a:r>
            <a:r>
              <a:rPr lang="de-DE" sz="2800" spc="-3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de-DE" sz="2800" dirty="0">
                <a:solidFill>
                  <a:schemeClr val="accent2"/>
                </a:solidFill>
                <a:latin typeface="+mj-lt"/>
              </a:rPr>
              <a:t>%</a:t>
            </a:r>
          </a:p>
          <a:p>
            <a:pPr marL="0" indent="0">
              <a:buNone/>
            </a:pPr>
            <a:r>
              <a:rPr lang="de-DE" sz="1800" dirty="0"/>
              <a:t>Der Text, den Sie eingeben, behält den Stil und die Formatierung des Platz-haltertexts. Um diesen Text </a:t>
            </a:r>
            <a:br>
              <a:rPr lang="de-DE" sz="1800" dirty="0"/>
            </a:br>
            <a:r>
              <a:rPr lang="de-DE" sz="1800" dirty="0"/>
              <a:t>zu ersetzen, klicken Sie auf </a:t>
            </a:r>
            <a:br>
              <a:rPr lang="de-DE" sz="1800" dirty="0"/>
            </a:br>
            <a:r>
              <a:rPr lang="de-DE" sz="1800" dirty="0"/>
              <a:t>den Platzhaltertext und </a:t>
            </a:r>
            <a:br>
              <a:rPr lang="de-DE" sz="1800" dirty="0"/>
            </a:br>
            <a:r>
              <a:rPr lang="de-DE" sz="1800" dirty="0"/>
              <a:t>geben Sie Ihren Text ein. </a:t>
            </a:r>
          </a:p>
          <a:p>
            <a:pPr marL="0" indent="0">
              <a:buNone/>
            </a:pPr>
            <a:endParaRPr lang="de-DE" sz="1800" dirty="0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xmlns="" id="{D130C596-29B7-7358-4232-2618D7483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Dies ist ein Platzhaltertitel</a:t>
            </a:r>
          </a:p>
        </p:txBody>
      </p:sp>
    </p:spTree>
    <p:extLst>
      <p:ext uri="{BB962C8B-B14F-4D97-AF65-F5344CB8AC3E}">
        <p14:creationId xmlns:p14="http://schemas.microsoft.com/office/powerpoint/2010/main" val="196467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>
            <a:extLst>
              <a:ext uri="{FF2B5EF4-FFF2-40B4-BE49-F238E27FC236}">
                <a16:creationId xmlns:a16="http://schemas.microsoft.com/office/drawing/2014/main" xmlns="" id="{88C93A44-3CAF-476F-EF35-21FB289737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3275" y="2743200"/>
            <a:ext cx="5216525" cy="3402000"/>
          </a:xfrm>
        </p:spPr>
        <p:txBody>
          <a:bodyPr tIns="1332000"/>
          <a:lstStyle/>
          <a:p>
            <a:pPr marL="0" indent="0">
              <a:buNone/>
            </a:pP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Dies ist ein Titel</a:t>
            </a:r>
          </a:p>
          <a:p>
            <a:pPr marL="0" indent="0">
              <a:buNone/>
            </a:pPr>
            <a:r>
              <a:rPr lang="de-DE" sz="2000" dirty="0"/>
              <a:t>Der Text, den Sie eingeben, </a:t>
            </a:r>
            <a:br>
              <a:rPr lang="de-DE" sz="2000" dirty="0"/>
            </a:br>
            <a:r>
              <a:rPr lang="de-DE" sz="2000" dirty="0"/>
              <a:t>behält den Stil und die Formatierung </a:t>
            </a:r>
            <a:br>
              <a:rPr lang="de-DE" sz="2000" dirty="0"/>
            </a:br>
            <a:r>
              <a:rPr lang="de-DE" sz="2000" dirty="0"/>
              <a:t>des Platzhaltertexts. Um diesen Text zu ersetzen, klicken Sie auf den Platzhalter-</a:t>
            </a:r>
            <a:br>
              <a:rPr lang="de-DE" sz="2000" dirty="0"/>
            </a:br>
            <a:r>
              <a:rPr lang="de-DE" sz="2000" dirty="0"/>
              <a:t>text und geben Sie Ihren Text ein. </a:t>
            </a:r>
          </a:p>
          <a:p>
            <a:pPr marL="0" indent="0">
              <a:buNone/>
            </a:pPr>
            <a:endParaRPr lang="de-DE" sz="20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916FB5A5-4C47-B75C-70C1-A58785CE1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Folienbibliothek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F7412D6A-DF19-D007-5D54-BBE0896DA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8A4C1-E0C6-174D-99F7-EA2E1A648E2A}" type="slidenum">
              <a:rPr lang="de-DE" smtClean="0"/>
              <a:t>14</a:t>
            </a:fld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xmlns="" id="{A4AF65E8-7844-F1DE-6ABE-8F16A47C829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72202" y="2743200"/>
            <a:ext cx="5198531" cy="3402000"/>
          </a:xfrm>
        </p:spPr>
        <p:txBody>
          <a:bodyPr tIns="1332000"/>
          <a:lstStyle/>
          <a:p>
            <a:pPr marL="0" indent="0">
              <a:buNone/>
            </a:pP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Dies ist ein Titel</a:t>
            </a:r>
          </a:p>
          <a:p>
            <a:pPr marL="0" indent="0">
              <a:buNone/>
            </a:pPr>
            <a:r>
              <a:rPr lang="de-DE" sz="2000" dirty="0"/>
              <a:t>Der Text, den Sie eingeben, </a:t>
            </a:r>
            <a:br>
              <a:rPr lang="de-DE" sz="2000" dirty="0"/>
            </a:br>
            <a:r>
              <a:rPr lang="de-DE" sz="2000" dirty="0"/>
              <a:t>behält den Stil und die Formatierung </a:t>
            </a:r>
            <a:br>
              <a:rPr lang="de-DE" sz="2000" dirty="0"/>
            </a:br>
            <a:r>
              <a:rPr lang="de-DE" sz="2000" dirty="0"/>
              <a:t>des Platzhaltertexts. Um diesen Text zu ersetzen, klicken Sie auf den Platzhalter-</a:t>
            </a:r>
            <a:br>
              <a:rPr lang="de-DE" sz="2000" dirty="0"/>
            </a:br>
            <a:r>
              <a:rPr lang="de-DE" sz="2000" dirty="0"/>
              <a:t>text und geben Sie Ihren Text ein. </a:t>
            </a:r>
          </a:p>
          <a:p>
            <a:pPr marL="0" indent="0">
              <a:buNone/>
            </a:pPr>
            <a:endParaRPr lang="de-DE" sz="2000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xmlns="" id="{34A471B0-E796-98DB-02B0-03963F2A5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Dies ist eine Aufzählung / Prozessdarstellung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xmlns="" id="{9AF06B96-7BE6-5779-0D9A-3318B439D959}"/>
              </a:ext>
            </a:extLst>
          </p:cNvPr>
          <p:cNvSpPr>
            <a:spLocks noChangeAspect="1"/>
          </p:cNvSpPr>
          <p:nvPr/>
        </p:nvSpPr>
        <p:spPr>
          <a:xfrm>
            <a:off x="803275" y="2988000"/>
            <a:ext cx="792000" cy="792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xmlns="" id="{A25314F6-25E8-DA14-3F70-7D48D2AE88CF}"/>
              </a:ext>
            </a:extLst>
          </p:cNvPr>
          <p:cNvSpPr>
            <a:spLocks noChangeAspect="1"/>
          </p:cNvSpPr>
          <p:nvPr/>
        </p:nvSpPr>
        <p:spPr>
          <a:xfrm>
            <a:off x="6172202" y="2988000"/>
            <a:ext cx="792000" cy="79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xmlns="" id="{82452188-2F15-354D-1796-195568BBFAB3}"/>
              </a:ext>
            </a:extLst>
          </p:cNvPr>
          <p:cNvGrpSpPr/>
          <p:nvPr/>
        </p:nvGrpSpPr>
        <p:grpSpPr>
          <a:xfrm>
            <a:off x="4927695" y="3145009"/>
            <a:ext cx="477530" cy="477982"/>
            <a:chOff x="4239346" y="2900209"/>
            <a:chExt cx="477530" cy="477982"/>
          </a:xfrm>
        </p:grpSpPr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xmlns="" id="{3C12CA47-50CA-04F1-05F9-29B999B077A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239346" y="2900209"/>
              <a:ext cx="238991" cy="477982"/>
              <a:chOff x="9788236" y="2348346"/>
              <a:chExt cx="238991" cy="477982"/>
            </a:xfrm>
          </p:grpSpPr>
          <p:cxnSp>
            <p:nvCxnSpPr>
              <p:cNvPr id="3" name="Gerader Verbinder 2">
                <a:extLst>
                  <a:ext uri="{FF2B5EF4-FFF2-40B4-BE49-F238E27FC236}">
                    <a16:creationId xmlns:a16="http://schemas.microsoft.com/office/drawing/2014/main" xmlns="" id="{707F296F-29E2-BF89-3661-CCEEFF3DE012}"/>
                  </a:ext>
                </a:extLst>
              </p:cNvPr>
              <p:cNvCxnSpPr/>
              <p:nvPr/>
            </p:nvCxnSpPr>
            <p:spPr>
              <a:xfrm flipV="1">
                <a:off x="9788236" y="2587337"/>
                <a:ext cx="238991" cy="238991"/>
              </a:xfrm>
              <a:prstGeom prst="line">
                <a:avLst/>
              </a:prstGeom>
              <a:ln w="127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Gerader Verbinder 10">
                <a:extLst>
                  <a:ext uri="{FF2B5EF4-FFF2-40B4-BE49-F238E27FC236}">
                    <a16:creationId xmlns:a16="http://schemas.microsoft.com/office/drawing/2014/main" xmlns="" id="{4E1F33CC-E5EF-B6E9-C503-B1EBF5992E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88236" y="2348346"/>
                <a:ext cx="238991" cy="238991"/>
              </a:xfrm>
              <a:prstGeom prst="line">
                <a:avLst/>
              </a:prstGeom>
              <a:ln w="127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xmlns="" id="{4279FBC2-4503-4519-C393-F82020C562D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77885" y="2900209"/>
              <a:ext cx="238991" cy="477982"/>
              <a:chOff x="9788236" y="2348346"/>
              <a:chExt cx="238991" cy="477982"/>
            </a:xfrm>
          </p:grpSpPr>
          <p:cxnSp>
            <p:nvCxnSpPr>
              <p:cNvPr id="14" name="Gerader Verbinder 13">
                <a:extLst>
                  <a:ext uri="{FF2B5EF4-FFF2-40B4-BE49-F238E27FC236}">
                    <a16:creationId xmlns:a16="http://schemas.microsoft.com/office/drawing/2014/main" xmlns="" id="{37D58756-127E-931B-1A66-A371453623A0}"/>
                  </a:ext>
                </a:extLst>
              </p:cNvPr>
              <p:cNvCxnSpPr/>
              <p:nvPr/>
            </p:nvCxnSpPr>
            <p:spPr>
              <a:xfrm flipV="1">
                <a:off x="9788236" y="2587337"/>
                <a:ext cx="238991" cy="238991"/>
              </a:xfrm>
              <a:prstGeom prst="line">
                <a:avLst/>
              </a:prstGeom>
              <a:ln w="127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>
                <a:extLst>
                  <a:ext uri="{FF2B5EF4-FFF2-40B4-BE49-F238E27FC236}">
                    <a16:creationId xmlns:a16="http://schemas.microsoft.com/office/drawing/2014/main" xmlns="" id="{7E0E2749-970F-D17B-2F59-5665E9A521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88236" y="2348346"/>
                <a:ext cx="238991" cy="238991"/>
              </a:xfrm>
              <a:prstGeom prst="line">
                <a:avLst/>
              </a:prstGeom>
              <a:ln w="127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27405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>
            <a:extLst>
              <a:ext uri="{FF2B5EF4-FFF2-40B4-BE49-F238E27FC236}">
                <a16:creationId xmlns:a16="http://schemas.microsoft.com/office/drawing/2014/main" xmlns="" id="{C0460F63-2FD8-E91A-3AFE-58663330046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tIns="1332000"/>
          <a:lstStyle/>
          <a:p>
            <a:pPr marL="0" indent="0">
              <a:buNone/>
            </a:pPr>
            <a:r>
              <a:rPr lang="de-DE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Dies ist ein Titel</a:t>
            </a:r>
          </a:p>
          <a:p>
            <a:pPr marL="0" indent="0">
              <a:buNone/>
            </a:pPr>
            <a:r>
              <a:rPr lang="de-DE" sz="1800" dirty="0"/>
              <a:t>Dies ist ein Platzhaltertext. </a:t>
            </a:r>
            <a:br>
              <a:rPr lang="de-DE" sz="1800" dirty="0"/>
            </a:br>
            <a:r>
              <a:rPr lang="de-DE" sz="1800" dirty="0"/>
              <a:t>Um diesen Text zu ersetzen, klicken Sie auf den Platz-haltertext und geben Sie </a:t>
            </a:r>
            <a:br>
              <a:rPr lang="de-DE" sz="1800" dirty="0"/>
            </a:br>
            <a:r>
              <a:rPr lang="de-DE" sz="1800" dirty="0"/>
              <a:t>Ihren Text ein. </a:t>
            </a:r>
          </a:p>
          <a:p>
            <a:pPr marL="0" indent="0">
              <a:buNone/>
            </a:pPr>
            <a:endParaRPr lang="de-DE" sz="180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C076E5AE-A7ED-B9E7-F06D-26EE66CF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Folienbibliothek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D5DB774E-FD42-BC10-8C99-DCB84B146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8A4C1-E0C6-174D-99F7-EA2E1A648E2A}" type="slidenum">
              <a:rPr lang="de-DE" smtClean="0"/>
              <a:t>15</a:t>
            </a:fld>
            <a:endParaRPr lang="de-DE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xmlns="" id="{9D64CB20-AE05-C2DB-18A6-7A5BF8A85CF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416343" y="2743200"/>
            <a:ext cx="3322800" cy="3402000"/>
          </a:xfrm>
        </p:spPr>
        <p:txBody>
          <a:bodyPr tIns="1332000"/>
          <a:lstStyle/>
          <a:p>
            <a:pPr marL="0" indent="0">
              <a:buNone/>
            </a:pPr>
            <a:r>
              <a:rPr lang="de-DE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Dies ist ein Titel</a:t>
            </a:r>
          </a:p>
          <a:p>
            <a:pPr marL="0" indent="0">
              <a:buNone/>
            </a:pPr>
            <a:r>
              <a:rPr lang="de-DE" sz="1800" dirty="0"/>
              <a:t>Dies ist ein Platzhaltertext. </a:t>
            </a:r>
            <a:br>
              <a:rPr lang="de-DE" sz="1800" dirty="0"/>
            </a:br>
            <a:r>
              <a:rPr lang="de-DE" sz="1800" dirty="0"/>
              <a:t>Um diesen Text zu ersetzen, klicken Sie auf den Platz-haltertext und geben Sie </a:t>
            </a:r>
            <a:br>
              <a:rPr lang="de-DE" sz="1800" dirty="0"/>
            </a:br>
            <a:r>
              <a:rPr lang="de-DE" sz="1800" dirty="0"/>
              <a:t>Ihren Text ein. </a:t>
            </a:r>
          </a:p>
          <a:p>
            <a:pPr marL="0" indent="0">
              <a:buNone/>
            </a:pPr>
            <a:endParaRPr lang="de-DE" sz="1800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xmlns="" id="{CE60F56F-0AFF-DD1B-7E5F-DF6EF8D1A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de-DE" dirty="0"/>
              <a:t>Dies ist eine Aufzählung / Prozessdarstellung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xmlns="" id="{F46772E3-0264-71CC-7DEB-38D85F563FA8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29412" y="2743200"/>
            <a:ext cx="3322800" cy="3402000"/>
          </a:xfrm>
        </p:spPr>
        <p:txBody>
          <a:bodyPr tIns="1332000"/>
          <a:lstStyle/>
          <a:p>
            <a:pPr marL="0" indent="0">
              <a:buNone/>
            </a:pPr>
            <a:r>
              <a:rPr lang="de-DE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Dies ist ein Titel</a:t>
            </a:r>
          </a:p>
          <a:p>
            <a:pPr marL="0" indent="0">
              <a:buNone/>
            </a:pPr>
            <a:r>
              <a:rPr lang="de-DE" sz="1800" dirty="0"/>
              <a:t>Dies ist ein Platzhaltertext. </a:t>
            </a:r>
            <a:br>
              <a:rPr lang="de-DE" sz="1800" dirty="0"/>
            </a:br>
            <a:r>
              <a:rPr lang="de-DE" sz="1800" dirty="0"/>
              <a:t>Um diesen Text zu ersetzen, klicken Sie auf den Platz-haltertext und geben Sie </a:t>
            </a:r>
            <a:br>
              <a:rPr lang="de-DE" sz="1800" dirty="0"/>
            </a:br>
            <a:r>
              <a:rPr lang="de-DE" sz="1800" dirty="0"/>
              <a:t>Ihren Text ein. </a:t>
            </a:r>
          </a:p>
          <a:p>
            <a:pPr marL="0" indent="0">
              <a:buNone/>
            </a:pPr>
            <a:endParaRPr lang="de-DE" sz="1800" dirty="0"/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xmlns="" id="{EB39E746-EC6F-90D3-8332-C8656EC33467}"/>
              </a:ext>
            </a:extLst>
          </p:cNvPr>
          <p:cNvSpPr>
            <a:spLocks noChangeAspect="1"/>
          </p:cNvSpPr>
          <p:nvPr/>
        </p:nvSpPr>
        <p:spPr>
          <a:xfrm>
            <a:off x="803275" y="2988000"/>
            <a:ext cx="792000" cy="792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xmlns="" id="{B347D99F-209B-0D4B-EFF7-760EAB072016}"/>
              </a:ext>
            </a:extLst>
          </p:cNvPr>
          <p:cNvSpPr>
            <a:spLocks noChangeAspect="1"/>
          </p:cNvSpPr>
          <p:nvPr/>
        </p:nvSpPr>
        <p:spPr>
          <a:xfrm>
            <a:off x="4416343" y="2988000"/>
            <a:ext cx="792000" cy="79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xmlns="" id="{E7080D06-94D4-7FA9-6824-906C965892DD}"/>
              </a:ext>
            </a:extLst>
          </p:cNvPr>
          <p:cNvSpPr>
            <a:spLocks noChangeAspect="1"/>
          </p:cNvSpPr>
          <p:nvPr/>
        </p:nvSpPr>
        <p:spPr>
          <a:xfrm>
            <a:off x="8029412" y="2988000"/>
            <a:ext cx="792000" cy="79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xmlns="" id="{F18E4BA2-DFC4-1CF7-6BCE-E95A3D633027}"/>
              </a:ext>
            </a:extLst>
          </p:cNvPr>
          <p:cNvGrpSpPr/>
          <p:nvPr/>
        </p:nvGrpSpPr>
        <p:grpSpPr>
          <a:xfrm>
            <a:off x="3477643" y="3146400"/>
            <a:ext cx="477530" cy="477982"/>
            <a:chOff x="4239346" y="2900209"/>
            <a:chExt cx="477530" cy="477982"/>
          </a:xfrm>
        </p:grpSpPr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xmlns="" id="{FA33A77B-F3B6-8365-7924-AD88C7433BA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239346" y="2900209"/>
              <a:ext cx="238991" cy="477982"/>
              <a:chOff x="9788236" y="2348346"/>
              <a:chExt cx="238991" cy="477982"/>
            </a:xfrm>
          </p:grpSpPr>
          <p:cxnSp>
            <p:nvCxnSpPr>
              <p:cNvPr id="16" name="Gerader Verbinder 15">
                <a:extLst>
                  <a:ext uri="{FF2B5EF4-FFF2-40B4-BE49-F238E27FC236}">
                    <a16:creationId xmlns:a16="http://schemas.microsoft.com/office/drawing/2014/main" xmlns="" id="{545F0EE5-3693-1592-DC22-2D1FA5B0D4CB}"/>
                  </a:ext>
                </a:extLst>
              </p:cNvPr>
              <p:cNvCxnSpPr/>
              <p:nvPr/>
            </p:nvCxnSpPr>
            <p:spPr>
              <a:xfrm flipV="1">
                <a:off x="9788236" y="2587337"/>
                <a:ext cx="238991" cy="238991"/>
              </a:xfrm>
              <a:prstGeom prst="line">
                <a:avLst/>
              </a:prstGeom>
              <a:ln w="127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Gerader Verbinder 16">
                <a:extLst>
                  <a:ext uri="{FF2B5EF4-FFF2-40B4-BE49-F238E27FC236}">
                    <a16:creationId xmlns:a16="http://schemas.microsoft.com/office/drawing/2014/main" xmlns="" id="{9BC2C8C5-8ACB-48F4-DAB7-D430A70A3C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88236" y="2348346"/>
                <a:ext cx="238991" cy="238991"/>
              </a:xfrm>
              <a:prstGeom prst="line">
                <a:avLst/>
              </a:prstGeom>
              <a:ln w="127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xmlns="" id="{C90BB5F7-6CCC-CA0B-3573-919C11F97F7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77885" y="2900209"/>
              <a:ext cx="238991" cy="477982"/>
              <a:chOff x="9788236" y="2348346"/>
              <a:chExt cx="238991" cy="477982"/>
            </a:xfrm>
          </p:grpSpPr>
          <p:cxnSp>
            <p:nvCxnSpPr>
              <p:cNvPr id="14" name="Gerader Verbinder 13">
                <a:extLst>
                  <a:ext uri="{FF2B5EF4-FFF2-40B4-BE49-F238E27FC236}">
                    <a16:creationId xmlns:a16="http://schemas.microsoft.com/office/drawing/2014/main" xmlns="" id="{DF111EEB-C5B4-098C-2BC0-89E170F53199}"/>
                  </a:ext>
                </a:extLst>
              </p:cNvPr>
              <p:cNvCxnSpPr/>
              <p:nvPr/>
            </p:nvCxnSpPr>
            <p:spPr>
              <a:xfrm flipV="1">
                <a:off x="9788236" y="2587337"/>
                <a:ext cx="238991" cy="238991"/>
              </a:xfrm>
              <a:prstGeom prst="line">
                <a:avLst/>
              </a:prstGeom>
              <a:ln w="127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>
                <a:extLst>
                  <a:ext uri="{FF2B5EF4-FFF2-40B4-BE49-F238E27FC236}">
                    <a16:creationId xmlns:a16="http://schemas.microsoft.com/office/drawing/2014/main" xmlns="" id="{39976248-2784-A569-552B-EE6DD767E1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88236" y="2348346"/>
                <a:ext cx="238991" cy="238991"/>
              </a:xfrm>
              <a:prstGeom prst="line">
                <a:avLst/>
              </a:prstGeom>
              <a:ln w="127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xmlns="" id="{5CDC16DA-9C04-1B54-13AA-C9A41A8E751D}"/>
              </a:ext>
            </a:extLst>
          </p:cNvPr>
          <p:cNvGrpSpPr/>
          <p:nvPr/>
        </p:nvGrpSpPr>
        <p:grpSpPr>
          <a:xfrm>
            <a:off x="7091921" y="3146400"/>
            <a:ext cx="477530" cy="477982"/>
            <a:chOff x="4239346" y="2900209"/>
            <a:chExt cx="477530" cy="477982"/>
          </a:xfrm>
        </p:grpSpPr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xmlns="" id="{3D34B6B5-8EF1-39F0-AB05-E4308D91164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239346" y="2900209"/>
              <a:ext cx="238991" cy="477982"/>
              <a:chOff x="9788236" y="2348346"/>
              <a:chExt cx="238991" cy="477982"/>
            </a:xfrm>
          </p:grpSpPr>
          <p:cxnSp>
            <p:nvCxnSpPr>
              <p:cNvPr id="24" name="Gerader Verbinder 23">
                <a:extLst>
                  <a:ext uri="{FF2B5EF4-FFF2-40B4-BE49-F238E27FC236}">
                    <a16:creationId xmlns:a16="http://schemas.microsoft.com/office/drawing/2014/main" xmlns="" id="{8A3E0CE5-1756-0F04-9106-810AF2426517}"/>
                  </a:ext>
                </a:extLst>
              </p:cNvPr>
              <p:cNvCxnSpPr/>
              <p:nvPr/>
            </p:nvCxnSpPr>
            <p:spPr>
              <a:xfrm flipV="1">
                <a:off x="9788236" y="2587337"/>
                <a:ext cx="238991" cy="238991"/>
              </a:xfrm>
              <a:prstGeom prst="line">
                <a:avLst/>
              </a:prstGeom>
              <a:ln w="127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Gerader Verbinder 24">
                <a:extLst>
                  <a:ext uri="{FF2B5EF4-FFF2-40B4-BE49-F238E27FC236}">
                    <a16:creationId xmlns:a16="http://schemas.microsoft.com/office/drawing/2014/main" xmlns="" id="{5CDD931F-470C-E76D-A435-C9847FFBD1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88236" y="2348346"/>
                <a:ext cx="238991" cy="238991"/>
              </a:xfrm>
              <a:prstGeom prst="line">
                <a:avLst/>
              </a:prstGeom>
              <a:ln w="127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ieren 20">
              <a:extLst>
                <a:ext uri="{FF2B5EF4-FFF2-40B4-BE49-F238E27FC236}">
                  <a16:creationId xmlns:a16="http://schemas.microsoft.com/office/drawing/2014/main" xmlns="" id="{AB7D134A-0AC3-3A81-0D8E-79713ACBA0E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77885" y="2900209"/>
              <a:ext cx="238991" cy="477982"/>
              <a:chOff x="9788236" y="2348346"/>
              <a:chExt cx="238991" cy="477982"/>
            </a:xfrm>
          </p:grpSpPr>
          <p:cxnSp>
            <p:nvCxnSpPr>
              <p:cNvPr id="22" name="Gerader Verbinder 21">
                <a:extLst>
                  <a:ext uri="{FF2B5EF4-FFF2-40B4-BE49-F238E27FC236}">
                    <a16:creationId xmlns:a16="http://schemas.microsoft.com/office/drawing/2014/main" xmlns="" id="{5F4D98B3-2EF1-4582-ED6D-2D6E4BFCB3CF}"/>
                  </a:ext>
                </a:extLst>
              </p:cNvPr>
              <p:cNvCxnSpPr/>
              <p:nvPr/>
            </p:nvCxnSpPr>
            <p:spPr>
              <a:xfrm flipV="1">
                <a:off x="9788236" y="2587337"/>
                <a:ext cx="238991" cy="238991"/>
              </a:xfrm>
              <a:prstGeom prst="line">
                <a:avLst/>
              </a:prstGeom>
              <a:ln w="127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Gerader Verbinder 22">
                <a:extLst>
                  <a:ext uri="{FF2B5EF4-FFF2-40B4-BE49-F238E27FC236}">
                    <a16:creationId xmlns:a16="http://schemas.microsoft.com/office/drawing/2014/main" xmlns="" id="{2216C612-164C-5D80-A465-20E14803C8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88236" y="2348346"/>
                <a:ext cx="238991" cy="238991"/>
              </a:xfrm>
              <a:prstGeom prst="line">
                <a:avLst/>
              </a:prstGeom>
              <a:ln w="127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64027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>
            <a:extLst>
              <a:ext uri="{FF2B5EF4-FFF2-40B4-BE49-F238E27FC236}">
                <a16:creationId xmlns:a16="http://schemas.microsoft.com/office/drawing/2014/main" xmlns="" id="{BC44E9C1-B6FA-C83C-EE0C-3E4D575D79F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lIns="0" tIns="1332000"/>
          <a:lstStyle/>
          <a:p>
            <a:pPr marL="0" indent="0">
              <a:buNone/>
            </a:pPr>
            <a:r>
              <a:rPr lang="de-DE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Dies ist ein Titel</a:t>
            </a:r>
          </a:p>
          <a:p>
            <a:pPr marL="0" indent="0">
              <a:buNone/>
            </a:pPr>
            <a:r>
              <a:rPr lang="de-DE" sz="1600" dirty="0"/>
              <a:t>Um diesen Text zu </a:t>
            </a:r>
            <a:br>
              <a:rPr lang="de-DE" sz="1600" dirty="0"/>
            </a:br>
            <a:r>
              <a:rPr lang="de-DE" sz="1600" dirty="0"/>
              <a:t>ersetzen, klicken Sie </a:t>
            </a:r>
            <a:br>
              <a:rPr lang="de-DE" sz="1600" dirty="0"/>
            </a:br>
            <a:r>
              <a:rPr lang="de-DE" sz="1600" dirty="0"/>
              <a:t>auf den Platzhaltertext und geben Sie Ihren </a:t>
            </a:r>
            <a:br>
              <a:rPr lang="de-DE" sz="1600" dirty="0"/>
            </a:br>
            <a:r>
              <a:rPr lang="de-DE" sz="1600" dirty="0"/>
              <a:t>Text ein. Dies ist ein Platzhaltertext. </a:t>
            </a:r>
          </a:p>
          <a:p>
            <a:pPr marL="0" indent="0">
              <a:buNone/>
            </a:pPr>
            <a:endParaRPr lang="de-DE" sz="160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17487DBE-E375-6201-7A77-572A1EEF6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Folienbibliothek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500AEB6C-AADE-A936-8CE1-B321E4286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8A4C1-E0C6-174D-99F7-EA2E1A648E2A}" type="slidenum">
              <a:rPr lang="de-DE" smtClean="0"/>
              <a:t>16</a:t>
            </a:fld>
            <a:endParaRPr lang="de-DE" dirty="0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xmlns="" id="{F3FC6775-E9E1-8EEB-9B35-3B1FF2606B0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511987" y="2743200"/>
            <a:ext cx="2422800" cy="3402000"/>
          </a:xfrm>
        </p:spPr>
        <p:txBody>
          <a:bodyPr lIns="0" tIns="1332000"/>
          <a:lstStyle/>
          <a:p>
            <a:pPr marL="0" indent="0">
              <a:buNone/>
            </a:pPr>
            <a:r>
              <a:rPr lang="de-DE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Dies ist ein Titel</a:t>
            </a:r>
          </a:p>
          <a:p>
            <a:pPr marL="0" indent="0">
              <a:buNone/>
            </a:pPr>
            <a:r>
              <a:rPr lang="de-DE" sz="1600" dirty="0"/>
              <a:t>Um diesen Text zu </a:t>
            </a:r>
            <a:br>
              <a:rPr lang="de-DE" sz="1600" dirty="0"/>
            </a:br>
            <a:r>
              <a:rPr lang="de-DE" sz="1600" dirty="0"/>
              <a:t>ersetzen, klicken Sie </a:t>
            </a:r>
            <a:br>
              <a:rPr lang="de-DE" sz="1600" dirty="0"/>
            </a:br>
            <a:r>
              <a:rPr lang="de-DE" sz="1600" dirty="0"/>
              <a:t>auf den Platzhaltertext und geben Sie Ihren </a:t>
            </a:r>
            <a:br>
              <a:rPr lang="de-DE" sz="1600" dirty="0"/>
            </a:br>
            <a:r>
              <a:rPr lang="de-DE" sz="1600" dirty="0"/>
              <a:t>Text ein. Dies ist ein Platzhaltertext. 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xmlns="" id="{1E3E1941-9C33-20C9-ADAB-FA7180735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de-DE" dirty="0"/>
              <a:t>Dies ist eine Aufzählung / Prozessdarstellung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xmlns="" id="{E3716AA0-F0A0-9F1E-E41A-473479DE538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20699" y="2743200"/>
            <a:ext cx="2422800" cy="3402000"/>
          </a:xfrm>
        </p:spPr>
        <p:txBody>
          <a:bodyPr lIns="0" tIns="1332000"/>
          <a:lstStyle/>
          <a:p>
            <a:pPr marL="0" indent="0">
              <a:buNone/>
            </a:pPr>
            <a:r>
              <a:rPr lang="de-DE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Dies ist ein Titel</a:t>
            </a:r>
          </a:p>
          <a:p>
            <a:pPr marL="0" indent="0">
              <a:buNone/>
            </a:pPr>
            <a:r>
              <a:rPr lang="de-DE" sz="1600" dirty="0"/>
              <a:t>Um diesen Text zu </a:t>
            </a:r>
            <a:br>
              <a:rPr lang="de-DE" sz="1600" dirty="0"/>
            </a:br>
            <a:r>
              <a:rPr lang="de-DE" sz="1600" dirty="0"/>
              <a:t>ersetzen, klicken Sie </a:t>
            </a:r>
            <a:br>
              <a:rPr lang="de-DE" sz="1600" dirty="0"/>
            </a:br>
            <a:r>
              <a:rPr lang="de-DE" sz="1600" dirty="0"/>
              <a:t>auf den Platzhaltertext und geben Sie Ihren </a:t>
            </a:r>
            <a:br>
              <a:rPr lang="de-DE" sz="1600" dirty="0"/>
            </a:br>
            <a:r>
              <a:rPr lang="de-DE" sz="1600" dirty="0"/>
              <a:t>Text ein. Dies ist ein Platzhaltertext. </a:t>
            </a:r>
          </a:p>
          <a:p>
            <a:pPr marL="0" indent="0">
              <a:buNone/>
            </a:pPr>
            <a:endParaRPr lang="de-DE" sz="1600" dirty="0"/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xmlns="" id="{7800C03E-3041-1112-C66C-8A2C43044D51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929412" y="2743200"/>
            <a:ext cx="2422800" cy="3402000"/>
          </a:xfrm>
        </p:spPr>
        <p:txBody>
          <a:bodyPr lIns="0" tIns="1332000"/>
          <a:lstStyle/>
          <a:p>
            <a:pPr marL="0" indent="0">
              <a:buNone/>
            </a:pPr>
            <a:r>
              <a:rPr lang="de-DE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Dies ist ein Titel</a:t>
            </a:r>
          </a:p>
          <a:p>
            <a:pPr marL="0" indent="0">
              <a:buNone/>
            </a:pPr>
            <a:r>
              <a:rPr lang="de-DE" sz="1600" dirty="0"/>
              <a:t>Um diesen Text zu </a:t>
            </a:r>
            <a:br>
              <a:rPr lang="de-DE" sz="1600" dirty="0"/>
            </a:br>
            <a:r>
              <a:rPr lang="de-DE" sz="1600" dirty="0"/>
              <a:t>ersetzen, klicken Sie </a:t>
            </a:r>
            <a:br>
              <a:rPr lang="de-DE" sz="1600" dirty="0"/>
            </a:br>
            <a:r>
              <a:rPr lang="de-DE" sz="1600" dirty="0"/>
              <a:t>auf den Platzhaltertext und geben Sie Ihren </a:t>
            </a:r>
            <a:br>
              <a:rPr lang="de-DE" sz="1600" dirty="0"/>
            </a:br>
            <a:r>
              <a:rPr lang="de-DE" sz="1600" dirty="0"/>
              <a:t>Text ein. Dies ist ein Platzhaltertext. </a:t>
            </a:r>
          </a:p>
          <a:p>
            <a:pPr marL="0" indent="0">
              <a:buNone/>
            </a:pPr>
            <a:endParaRPr lang="de-DE" sz="1600" dirty="0"/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xmlns="" id="{DC8245FB-B9E0-19E4-CA5E-86197950C2B5}"/>
              </a:ext>
            </a:extLst>
          </p:cNvPr>
          <p:cNvSpPr>
            <a:spLocks noChangeAspect="1"/>
          </p:cNvSpPr>
          <p:nvPr/>
        </p:nvSpPr>
        <p:spPr>
          <a:xfrm>
            <a:off x="803275" y="2988000"/>
            <a:ext cx="792000" cy="792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xmlns="" id="{8DF77BBF-0C92-0537-C484-9520F52EBB87}"/>
              </a:ext>
            </a:extLst>
          </p:cNvPr>
          <p:cNvSpPr>
            <a:spLocks noChangeAspect="1"/>
          </p:cNvSpPr>
          <p:nvPr/>
        </p:nvSpPr>
        <p:spPr>
          <a:xfrm>
            <a:off x="3511987" y="2988000"/>
            <a:ext cx="792000" cy="79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xmlns="" id="{43934F5A-41AD-327B-E12A-D6EC07C92A99}"/>
              </a:ext>
            </a:extLst>
          </p:cNvPr>
          <p:cNvSpPr>
            <a:spLocks noChangeAspect="1"/>
          </p:cNvSpPr>
          <p:nvPr/>
        </p:nvSpPr>
        <p:spPr>
          <a:xfrm>
            <a:off x="6220699" y="2988000"/>
            <a:ext cx="792000" cy="79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xmlns="" id="{54BBBFBF-4A51-04FB-760B-203DA674ED4E}"/>
              </a:ext>
            </a:extLst>
          </p:cNvPr>
          <p:cNvSpPr>
            <a:spLocks noChangeAspect="1"/>
          </p:cNvSpPr>
          <p:nvPr/>
        </p:nvSpPr>
        <p:spPr>
          <a:xfrm>
            <a:off x="8929412" y="2988000"/>
            <a:ext cx="792000" cy="79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xmlns="" id="{1FA9A976-7D3E-1281-F54D-CABA59015B22}"/>
              </a:ext>
            </a:extLst>
          </p:cNvPr>
          <p:cNvGrpSpPr/>
          <p:nvPr/>
        </p:nvGrpSpPr>
        <p:grpSpPr>
          <a:xfrm>
            <a:off x="2574497" y="3146400"/>
            <a:ext cx="477530" cy="477982"/>
            <a:chOff x="4239346" y="2900209"/>
            <a:chExt cx="477530" cy="477982"/>
          </a:xfrm>
        </p:grpSpPr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xmlns="" id="{DE515D4B-31EE-E025-B9B6-CED26D05E4B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239346" y="2900209"/>
              <a:ext cx="238991" cy="477982"/>
              <a:chOff x="9788236" y="2348346"/>
              <a:chExt cx="238991" cy="477982"/>
            </a:xfrm>
          </p:grpSpPr>
          <p:cxnSp>
            <p:nvCxnSpPr>
              <p:cNvPr id="18" name="Gerader Verbinder 17">
                <a:extLst>
                  <a:ext uri="{FF2B5EF4-FFF2-40B4-BE49-F238E27FC236}">
                    <a16:creationId xmlns:a16="http://schemas.microsoft.com/office/drawing/2014/main" xmlns="" id="{EE1D0719-464F-73D4-EF39-96E73E0167BB}"/>
                  </a:ext>
                </a:extLst>
              </p:cNvPr>
              <p:cNvCxnSpPr/>
              <p:nvPr/>
            </p:nvCxnSpPr>
            <p:spPr>
              <a:xfrm flipV="1">
                <a:off x="9788236" y="2587337"/>
                <a:ext cx="238991" cy="238991"/>
              </a:xfrm>
              <a:prstGeom prst="line">
                <a:avLst/>
              </a:prstGeom>
              <a:ln w="127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r Verbinder 18">
                <a:extLst>
                  <a:ext uri="{FF2B5EF4-FFF2-40B4-BE49-F238E27FC236}">
                    <a16:creationId xmlns:a16="http://schemas.microsoft.com/office/drawing/2014/main" xmlns="" id="{80181EC1-B866-A2B8-241D-8D6D51EF72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88236" y="2348346"/>
                <a:ext cx="238991" cy="238991"/>
              </a:xfrm>
              <a:prstGeom prst="line">
                <a:avLst/>
              </a:prstGeom>
              <a:ln w="127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xmlns="" id="{3EECAECB-D7FD-4A10-7B33-22D4F5DFD45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77885" y="2900209"/>
              <a:ext cx="238991" cy="477982"/>
              <a:chOff x="9788236" y="2348346"/>
              <a:chExt cx="238991" cy="477982"/>
            </a:xfrm>
          </p:grpSpPr>
          <p:cxnSp>
            <p:nvCxnSpPr>
              <p:cNvPr id="7" name="Gerader Verbinder 6">
                <a:extLst>
                  <a:ext uri="{FF2B5EF4-FFF2-40B4-BE49-F238E27FC236}">
                    <a16:creationId xmlns:a16="http://schemas.microsoft.com/office/drawing/2014/main" xmlns="" id="{EF9486E7-2124-4CD7-8A30-9EC0D0B473F4}"/>
                  </a:ext>
                </a:extLst>
              </p:cNvPr>
              <p:cNvCxnSpPr/>
              <p:nvPr/>
            </p:nvCxnSpPr>
            <p:spPr>
              <a:xfrm flipV="1">
                <a:off x="9788236" y="2587337"/>
                <a:ext cx="238991" cy="238991"/>
              </a:xfrm>
              <a:prstGeom prst="line">
                <a:avLst/>
              </a:prstGeom>
              <a:ln w="127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Gerader Verbinder 16">
                <a:extLst>
                  <a:ext uri="{FF2B5EF4-FFF2-40B4-BE49-F238E27FC236}">
                    <a16:creationId xmlns:a16="http://schemas.microsoft.com/office/drawing/2014/main" xmlns="" id="{07AACA0A-1629-1522-85C9-75CE03A21F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88236" y="2348346"/>
                <a:ext cx="238991" cy="238991"/>
              </a:xfrm>
              <a:prstGeom prst="line">
                <a:avLst/>
              </a:prstGeom>
              <a:ln w="127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xmlns="" id="{8F5D014D-5BF5-88E3-4A2D-20808C0C312F}"/>
              </a:ext>
            </a:extLst>
          </p:cNvPr>
          <p:cNvGrpSpPr/>
          <p:nvPr/>
        </p:nvGrpSpPr>
        <p:grpSpPr>
          <a:xfrm>
            <a:off x="5283209" y="3146400"/>
            <a:ext cx="477530" cy="477982"/>
            <a:chOff x="4239346" y="2900209"/>
            <a:chExt cx="477530" cy="477982"/>
          </a:xfrm>
        </p:grpSpPr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xmlns="" id="{50FD72E6-E948-C05D-9181-5433A9744A0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239346" y="2900209"/>
              <a:ext cx="238991" cy="477982"/>
              <a:chOff x="9788236" y="2348346"/>
              <a:chExt cx="238991" cy="477982"/>
            </a:xfrm>
          </p:grpSpPr>
          <p:cxnSp>
            <p:nvCxnSpPr>
              <p:cNvPr id="26" name="Gerader Verbinder 25">
                <a:extLst>
                  <a:ext uri="{FF2B5EF4-FFF2-40B4-BE49-F238E27FC236}">
                    <a16:creationId xmlns:a16="http://schemas.microsoft.com/office/drawing/2014/main" xmlns="" id="{D0D01B03-A02A-2764-48C5-EC6A5778F26A}"/>
                  </a:ext>
                </a:extLst>
              </p:cNvPr>
              <p:cNvCxnSpPr/>
              <p:nvPr/>
            </p:nvCxnSpPr>
            <p:spPr>
              <a:xfrm flipV="1">
                <a:off x="9788236" y="2587337"/>
                <a:ext cx="238991" cy="238991"/>
              </a:xfrm>
              <a:prstGeom prst="line">
                <a:avLst/>
              </a:prstGeom>
              <a:ln w="127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r Verbinder 26">
                <a:extLst>
                  <a:ext uri="{FF2B5EF4-FFF2-40B4-BE49-F238E27FC236}">
                    <a16:creationId xmlns:a16="http://schemas.microsoft.com/office/drawing/2014/main" xmlns="" id="{01F9E5F5-112C-8EDD-30BE-5108BEC347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88236" y="2348346"/>
                <a:ext cx="238991" cy="238991"/>
              </a:xfrm>
              <a:prstGeom prst="line">
                <a:avLst/>
              </a:prstGeom>
              <a:ln w="127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ieren 22">
              <a:extLst>
                <a:ext uri="{FF2B5EF4-FFF2-40B4-BE49-F238E27FC236}">
                  <a16:creationId xmlns:a16="http://schemas.microsoft.com/office/drawing/2014/main" xmlns="" id="{F6020ECE-C7CB-6A7A-8E21-C335B916C61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77885" y="2900209"/>
              <a:ext cx="238991" cy="477982"/>
              <a:chOff x="9788236" y="2348346"/>
              <a:chExt cx="238991" cy="477982"/>
            </a:xfrm>
          </p:grpSpPr>
          <p:cxnSp>
            <p:nvCxnSpPr>
              <p:cNvPr id="24" name="Gerader Verbinder 23">
                <a:extLst>
                  <a:ext uri="{FF2B5EF4-FFF2-40B4-BE49-F238E27FC236}">
                    <a16:creationId xmlns:a16="http://schemas.microsoft.com/office/drawing/2014/main" xmlns="" id="{262A1030-2D5C-3D25-ACB8-624B692FD7D2}"/>
                  </a:ext>
                </a:extLst>
              </p:cNvPr>
              <p:cNvCxnSpPr/>
              <p:nvPr/>
            </p:nvCxnSpPr>
            <p:spPr>
              <a:xfrm flipV="1">
                <a:off x="9788236" y="2587337"/>
                <a:ext cx="238991" cy="238991"/>
              </a:xfrm>
              <a:prstGeom prst="line">
                <a:avLst/>
              </a:prstGeom>
              <a:ln w="127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Gerader Verbinder 24">
                <a:extLst>
                  <a:ext uri="{FF2B5EF4-FFF2-40B4-BE49-F238E27FC236}">
                    <a16:creationId xmlns:a16="http://schemas.microsoft.com/office/drawing/2014/main" xmlns="" id="{D0CF5588-5D29-1C5C-2CE6-1D56664DC2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88236" y="2348346"/>
                <a:ext cx="238991" cy="238991"/>
              </a:xfrm>
              <a:prstGeom prst="line">
                <a:avLst/>
              </a:prstGeom>
              <a:ln w="127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xmlns="" id="{5DF89E39-5FAE-79C7-3AD2-05D9E7B92946}"/>
              </a:ext>
            </a:extLst>
          </p:cNvPr>
          <p:cNvGrpSpPr/>
          <p:nvPr/>
        </p:nvGrpSpPr>
        <p:grpSpPr>
          <a:xfrm>
            <a:off x="7991921" y="3146400"/>
            <a:ext cx="477530" cy="477982"/>
            <a:chOff x="4239346" y="2900209"/>
            <a:chExt cx="477530" cy="477982"/>
          </a:xfrm>
        </p:grpSpPr>
        <p:grpSp>
          <p:nvGrpSpPr>
            <p:cNvPr id="30" name="Gruppieren 29">
              <a:extLst>
                <a:ext uri="{FF2B5EF4-FFF2-40B4-BE49-F238E27FC236}">
                  <a16:creationId xmlns:a16="http://schemas.microsoft.com/office/drawing/2014/main" xmlns="" id="{648BF5F4-EFE1-3603-BB94-5129622604D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239346" y="2900209"/>
              <a:ext cx="238991" cy="477982"/>
              <a:chOff x="9788236" y="2348346"/>
              <a:chExt cx="238991" cy="477982"/>
            </a:xfrm>
          </p:grpSpPr>
          <p:cxnSp>
            <p:nvCxnSpPr>
              <p:cNvPr id="34" name="Gerader Verbinder 33">
                <a:extLst>
                  <a:ext uri="{FF2B5EF4-FFF2-40B4-BE49-F238E27FC236}">
                    <a16:creationId xmlns:a16="http://schemas.microsoft.com/office/drawing/2014/main" xmlns="" id="{FA42A6ED-7F22-EFBD-E821-0471480CAD6F}"/>
                  </a:ext>
                </a:extLst>
              </p:cNvPr>
              <p:cNvCxnSpPr/>
              <p:nvPr/>
            </p:nvCxnSpPr>
            <p:spPr>
              <a:xfrm flipV="1">
                <a:off x="9788236" y="2587337"/>
                <a:ext cx="238991" cy="238991"/>
              </a:xfrm>
              <a:prstGeom prst="line">
                <a:avLst/>
              </a:prstGeom>
              <a:ln w="127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r Verbinder 34">
                <a:extLst>
                  <a:ext uri="{FF2B5EF4-FFF2-40B4-BE49-F238E27FC236}">
                    <a16:creationId xmlns:a16="http://schemas.microsoft.com/office/drawing/2014/main" xmlns="" id="{5AF62AA4-B7D5-79B8-20D2-009A0A0F3B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88236" y="2348346"/>
                <a:ext cx="238991" cy="238991"/>
              </a:xfrm>
              <a:prstGeom prst="line">
                <a:avLst/>
              </a:prstGeom>
              <a:ln w="127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uppieren 30">
              <a:extLst>
                <a:ext uri="{FF2B5EF4-FFF2-40B4-BE49-F238E27FC236}">
                  <a16:creationId xmlns:a16="http://schemas.microsoft.com/office/drawing/2014/main" xmlns="" id="{7D8C2279-B762-4710-3B9B-FAA403ADCE5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77885" y="2900209"/>
              <a:ext cx="238991" cy="477982"/>
              <a:chOff x="9788236" y="2348346"/>
              <a:chExt cx="238991" cy="477982"/>
            </a:xfrm>
          </p:grpSpPr>
          <p:cxnSp>
            <p:nvCxnSpPr>
              <p:cNvPr id="32" name="Gerader Verbinder 31">
                <a:extLst>
                  <a:ext uri="{FF2B5EF4-FFF2-40B4-BE49-F238E27FC236}">
                    <a16:creationId xmlns:a16="http://schemas.microsoft.com/office/drawing/2014/main" xmlns="" id="{0F6DDCBC-EB04-28AB-CE25-2C8A491BFD1D}"/>
                  </a:ext>
                </a:extLst>
              </p:cNvPr>
              <p:cNvCxnSpPr/>
              <p:nvPr/>
            </p:nvCxnSpPr>
            <p:spPr>
              <a:xfrm flipV="1">
                <a:off x="9788236" y="2587337"/>
                <a:ext cx="238991" cy="238991"/>
              </a:xfrm>
              <a:prstGeom prst="line">
                <a:avLst/>
              </a:prstGeom>
              <a:ln w="127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r Verbinder 32">
                <a:extLst>
                  <a:ext uri="{FF2B5EF4-FFF2-40B4-BE49-F238E27FC236}">
                    <a16:creationId xmlns:a16="http://schemas.microsoft.com/office/drawing/2014/main" xmlns="" id="{232E1C84-9B59-A175-0C67-18FCC6E033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88236" y="2348346"/>
                <a:ext cx="238991" cy="238991"/>
              </a:xfrm>
              <a:prstGeom prst="line">
                <a:avLst/>
              </a:prstGeom>
              <a:ln w="127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31862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>
            <a:extLst>
              <a:ext uri="{FF2B5EF4-FFF2-40B4-BE49-F238E27FC236}">
                <a16:creationId xmlns:a16="http://schemas.microsoft.com/office/drawing/2014/main" xmlns="" id="{BC44E9C1-B6FA-C83C-EE0C-3E4D575D79F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lIns="0" tIns="1332000"/>
          <a:lstStyle/>
          <a:p>
            <a:pPr marL="0" indent="0">
              <a:buNone/>
            </a:pPr>
            <a:r>
              <a:rPr lang="de-DE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Dies ist ein Titel</a:t>
            </a:r>
          </a:p>
          <a:p>
            <a:pPr marL="0" indent="0">
              <a:buNone/>
            </a:pPr>
            <a:r>
              <a:rPr lang="de-DE" sz="1400" dirty="0"/>
              <a:t>Um diesen Text zu </a:t>
            </a:r>
            <a:br>
              <a:rPr lang="de-DE" sz="1400" dirty="0"/>
            </a:br>
            <a:r>
              <a:rPr lang="de-DE" sz="1400" dirty="0"/>
              <a:t>ersetzen, klicken Sie </a:t>
            </a:r>
            <a:br>
              <a:rPr lang="de-DE" sz="1400" dirty="0"/>
            </a:br>
            <a:r>
              <a:rPr lang="de-DE" sz="1400" dirty="0"/>
              <a:t>auf den Platzhalter-text und geben Sie Ihren Text ein. Dies ist ein Platzhaltertext. </a:t>
            </a:r>
          </a:p>
          <a:p>
            <a:pPr marL="0" indent="0">
              <a:buNone/>
            </a:pPr>
            <a:endParaRPr lang="de-DE" sz="140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17487DBE-E375-6201-7A77-572A1EEF6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Folienbibliothek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500AEB6C-AADE-A936-8CE1-B321E4286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8A4C1-E0C6-174D-99F7-EA2E1A648E2A}" type="slidenum">
              <a:rPr lang="de-DE" smtClean="0"/>
              <a:t>17</a:t>
            </a:fld>
            <a:endParaRPr lang="de-DE" dirty="0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xmlns="" id="{F3FC6775-E9E1-8EEB-9B35-3B1FF2606B0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970709" y="2743200"/>
            <a:ext cx="1879200" cy="3402000"/>
          </a:xfrm>
        </p:spPr>
        <p:txBody>
          <a:bodyPr lIns="0" tIns="1332000"/>
          <a:lstStyle/>
          <a:p>
            <a:pPr marL="0" indent="0">
              <a:buNone/>
            </a:pPr>
            <a:r>
              <a:rPr lang="de-DE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Dies ist ein Titel</a:t>
            </a:r>
          </a:p>
          <a:p>
            <a:pPr marL="0" indent="0">
              <a:buNone/>
            </a:pPr>
            <a:r>
              <a:rPr lang="de-DE" sz="1400" dirty="0"/>
              <a:t>Um diesen Text zu </a:t>
            </a:r>
            <a:br>
              <a:rPr lang="de-DE" sz="1400" dirty="0"/>
            </a:br>
            <a:r>
              <a:rPr lang="de-DE" sz="1400" dirty="0"/>
              <a:t>ersetzen, klicken Sie </a:t>
            </a:r>
            <a:br>
              <a:rPr lang="de-DE" sz="1400" dirty="0"/>
            </a:br>
            <a:r>
              <a:rPr lang="de-DE" sz="1400" dirty="0"/>
              <a:t>auf den Platzhaltertext und geben Sie Ihren Text ein. Dies ist ein Platzhaltertext. 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xmlns="" id="{1E3E1941-9C33-20C9-ADAB-FA7180735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Dies ist eine Aufzählung / Prozessdarstellung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xmlns="" id="{E3716AA0-F0A0-9F1E-E41A-473479DE538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138143" y="2743200"/>
            <a:ext cx="1879200" cy="3402000"/>
          </a:xfrm>
        </p:spPr>
        <p:txBody>
          <a:bodyPr lIns="0" tIns="1332000"/>
          <a:lstStyle/>
          <a:p>
            <a:pPr marL="0" indent="0">
              <a:buNone/>
            </a:pPr>
            <a:r>
              <a:rPr lang="de-DE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Dies ist ein Titel</a:t>
            </a:r>
          </a:p>
          <a:p>
            <a:pPr marL="0" indent="0">
              <a:buNone/>
            </a:pPr>
            <a:r>
              <a:rPr lang="de-DE" sz="1400" dirty="0"/>
              <a:t>Um diesen Text zu </a:t>
            </a:r>
            <a:br>
              <a:rPr lang="de-DE" sz="1400" dirty="0"/>
            </a:br>
            <a:r>
              <a:rPr lang="de-DE" sz="1400" dirty="0"/>
              <a:t>ersetzen, klicken Sie </a:t>
            </a:r>
            <a:br>
              <a:rPr lang="de-DE" sz="1400" dirty="0"/>
            </a:br>
            <a:r>
              <a:rPr lang="de-DE" sz="1400" dirty="0"/>
              <a:t>auf den Platzhaltertext und geben Sie Ihren Text ein. Dies ist ein Platzhaltertext. </a:t>
            </a:r>
          </a:p>
          <a:p>
            <a:pPr marL="0" indent="0">
              <a:buNone/>
            </a:pPr>
            <a:endParaRPr lang="de-DE" sz="1400" dirty="0"/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xmlns="" id="{7800C03E-3041-1112-C66C-8A2C43044D51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305577" y="2743200"/>
            <a:ext cx="1879200" cy="3402000"/>
          </a:xfrm>
        </p:spPr>
        <p:txBody>
          <a:bodyPr lIns="0" tIns="1332000"/>
          <a:lstStyle/>
          <a:p>
            <a:pPr marL="0" indent="0">
              <a:buNone/>
            </a:pPr>
            <a:r>
              <a:rPr lang="de-DE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Dies ist ein Titel</a:t>
            </a:r>
          </a:p>
          <a:p>
            <a:pPr marL="0" indent="0">
              <a:buNone/>
            </a:pPr>
            <a:r>
              <a:rPr lang="de-DE" sz="1400" dirty="0"/>
              <a:t>Um diesen Text zu </a:t>
            </a:r>
            <a:br>
              <a:rPr lang="de-DE" sz="1400" dirty="0"/>
            </a:br>
            <a:r>
              <a:rPr lang="de-DE" sz="1400" dirty="0"/>
              <a:t>ersetzen, klicken Sie </a:t>
            </a:r>
            <a:br>
              <a:rPr lang="de-DE" sz="1400" dirty="0"/>
            </a:br>
            <a:r>
              <a:rPr lang="de-DE" sz="1400" dirty="0"/>
              <a:t>auf den Platzhaltertext und geben Sie Ihren Text ein. Dies ist ein Platzhaltertext. </a:t>
            </a:r>
          </a:p>
          <a:p>
            <a:pPr marL="0" indent="0">
              <a:buNone/>
            </a:pPr>
            <a:endParaRPr lang="de-DE" sz="1400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xmlns="" id="{2AB194BC-7965-63F2-C703-37CE0589B64D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473012" y="2743200"/>
            <a:ext cx="1879200" cy="3402000"/>
          </a:xfrm>
        </p:spPr>
        <p:txBody>
          <a:bodyPr lIns="0" tIns="1332000"/>
          <a:lstStyle/>
          <a:p>
            <a:pPr marL="0" indent="0">
              <a:buNone/>
            </a:pPr>
            <a:r>
              <a:rPr lang="de-DE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Dies ist ein Titel</a:t>
            </a:r>
          </a:p>
          <a:p>
            <a:pPr marL="0" indent="0">
              <a:buNone/>
            </a:pPr>
            <a:r>
              <a:rPr lang="de-DE" sz="1400" dirty="0"/>
              <a:t>Um diesen Text zu </a:t>
            </a:r>
            <a:br>
              <a:rPr lang="de-DE" sz="1400" dirty="0"/>
            </a:br>
            <a:r>
              <a:rPr lang="de-DE" sz="1400" dirty="0"/>
              <a:t>ersetzen, klicken Sie </a:t>
            </a:r>
            <a:br>
              <a:rPr lang="de-DE" sz="1400" dirty="0"/>
            </a:br>
            <a:r>
              <a:rPr lang="de-DE" sz="1400" dirty="0"/>
              <a:t>auf den Platzhaltertext und geben Sie Ihren Text ein. Dies ist ein Platzhaltertext. 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xmlns="" id="{DC8245FB-B9E0-19E4-CA5E-86197950C2B5}"/>
              </a:ext>
            </a:extLst>
          </p:cNvPr>
          <p:cNvSpPr>
            <a:spLocks noChangeAspect="1"/>
          </p:cNvSpPr>
          <p:nvPr/>
        </p:nvSpPr>
        <p:spPr>
          <a:xfrm>
            <a:off x="803275" y="2988000"/>
            <a:ext cx="792000" cy="792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xmlns="" id="{8DF77BBF-0C92-0537-C484-9520F52EBB87}"/>
              </a:ext>
            </a:extLst>
          </p:cNvPr>
          <p:cNvSpPr>
            <a:spLocks noChangeAspect="1"/>
          </p:cNvSpPr>
          <p:nvPr/>
        </p:nvSpPr>
        <p:spPr>
          <a:xfrm>
            <a:off x="2970709" y="2988000"/>
            <a:ext cx="792000" cy="79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xmlns="" id="{43934F5A-41AD-327B-E12A-D6EC07C92A99}"/>
              </a:ext>
            </a:extLst>
          </p:cNvPr>
          <p:cNvSpPr>
            <a:spLocks noChangeAspect="1"/>
          </p:cNvSpPr>
          <p:nvPr/>
        </p:nvSpPr>
        <p:spPr>
          <a:xfrm>
            <a:off x="5138143" y="2988000"/>
            <a:ext cx="792000" cy="79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xmlns="" id="{54BBBFBF-4A51-04FB-760B-203DA674ED4E}"/>
              </a:ext>
            </a:extLst>
          </p:cNvPr>
          <p:cNvSpPr>
            <a:spLocks noChangeAspect="1"/>
          </p:cNvSpPr>
          <p:nvPr/>
        </p:nvSpPr>
        <p:spPr>
          <a:xfrm>
            <a:off x="7305577" y="2988000"/>
            <a:ext cx="792000" cy="79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xmlns="" id="{F4744ABB-891A-DBAB-ED92-D26ADCD89901}"/>
              </a:ext>
            </a:extLst>
          </p:cNvPr>
          <p:cNvSpPr>
            <a:spLocks noChangeAspect="1"/>
          </p:cNvSpPr>
          <p:nvPr/>
        </p:nvSpPr>
        <p:spPr>
          <a:xfrm>
            <a:off x="9473012" y="2988000"/>
            <a:ext cx="792000" cy="79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05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xmlns="" id="{89211C4D-0569-BAA6-4BF9-924792823EB5}"/>
              </a:ext>
            </a:extLst>
          </p:cNvPr>
          <p:cNvGrpSpPr/>
          <p:nvPr/>
        </p:nvGrpSpPr>
        <p:grpSpPr>
          <a:xfrm>
            <a:off x="2044227" y="3146400"/>
            <a:ext cx="477530" cy="477982"/>
            <a:chOff x="4239346" y="2900209"/>
            <a:chExt cx="477530" cy="477982"/>
          </a:xfrm>
        </p:grpSpPr>
        <p:grpSp>
          <p:nvGrpSpPr>
            <p:cNvPr id="18" name="Gruppieren 17">
              <a:extLst>
                <a:ext uri="{FF2B5EF4-FFF2-40B4-BE49-F238E27FC236}">
                  <a16:creationId xmlns:a16="http://schemas.microsoft.com/office/drawing/2014/main" xmlns="" id="{BC06D655-C0C1-7685-C756-04C987DA6AF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239346" y="2900209"/>
              <a:ext cx="238991" cy="477982"/>
              <a:chOff x="9788236" y="2348346"/>
              <a:chExt cx="238991" cy="477982"/>
            </a:xfrm>
          </p:grpSpPr>
          <p:cxnSp>
            <p:nvCxnSpPr>
              <p:cNvPr id="22" name="Gerader Verbinder 21">
                <a:extLst>
                  <a:ext uri="{FF2B5EF4-FFF2-40B4-BE49-F238E27FC236}">
                    <a16:creationId xmlns:a16="http://schemas.microsoft.com/office/drawing/2014/main" xmlns="" id="{B64FE52C-49D4-6484-89CB-E2BEA9954EA5}"/>
                  </a:ext>
                </a:extLst>
              </p:cNvPr>
              <p:cNvCxnSpPr/>
              <p:nvPr/>
            </p:nvCxnSpPr>
            <p:spPr>
              <a:xfrm flipV="1">
                <a:off x="9788236" y="2587337"/>
                <a:ext cx="238991" cy="238991"/>
              </a:xfrm>
              <a:prstGeom prst="line">
                <a:avLst/>
              </a:prstGeom>
              <a:ln w="127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Gerader Verbinder 22">
                <a:extLst>
                  <a:ext uri="{FF2B5EF4-FFF2-40B4-BE49-F238E27FC236}">
                    <a16:creationId xmlns:a16="http://schemas.microsoft.com/office/drawing/2014/main" xmlns="" id="{D4995A36-5935-07A9-D129-4D31F007DD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88236" y="2348346"/>
                <a:ext cx="238991" cy="238991"/>
              </a:xfrm>
              <a:prstGeom prst="line">
                <a:avLst/>
              </a:prstGeom>
              <a:ln w="127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xmlns="" id="{2D42ED6C-94CA-CC23-93D9-2AA02BBAA21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77885" y="2900209"/>
              <a:ext cx="238991" cy="477982"/>
              <a:chOff x="9788236" y="2348346"/>
              <a:chExt cx="238991" cy="477982"/>
            </a:xfrm>
          </p:grpSpPr>
          <p:cxnSp>
            <p:nvCxnSpPr>
              <p:cNvPr id="20" name="Gerader Verbinder 19">
                <a:extLst>
                  <a:ext uri="{FF2B5EF4-FFF2-40B4-BE49-F238E27FC236}">
                    <a16:creationId xmlns:a16="http://schemas.microsoft.com/office/drawing/2014/main" xmlns="" id="{938A8464-830C-09A1-E253-F7592A0838E5}"/>
                  </a:ext>
                </a:extLst>
              </p:cNvPr>
              <p:cNvCxnSpPr/>
              <p:nvPr/>
            </p:nvCxnSpPr>
            <p:spPr>
              <a:xfrm flipV="1">
                <a:off x="9788236" y="2587337"/>
                <a:ext cx="238991" cy="238991"/>
              </a:xfrm>
              <a:prstGeom prst="line">
                <a:avLst/>
              </a:prstGeom>
              <a:ln w="127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Gerader Verbinder 20">
                <a:extLst>
                  <a:ext uri="{FF2B5EF4-FFF2-40B4-BE49-F238E27FC236}">
                    <a16:creationId xmlns:a16="http://schemas.microsoft.com/office/drawing/2014/main" xmlns="" id="{9C727208-2A06-AB79-D3F1-EF81276462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88236" y="2348346"/>
                <a:ext cx="238991" cy="238991"/>
              </a:xfrm>
              <a:prstGeom prst="line">
                <a:avLst/>
              </a:prstGeom>
              <a:ln w="127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xmlns="" id="{3E0F601F-5EDE-63BA-799C-C9CA309FCFF1}"/>
              </a:ext>
            </a:extLst>
          </p:cNvPr>
          <p:cNvGrpSpPr/>
          <p:nvPr/>
        </p:nvGrpSpPr>
        <p:grpSpPr>
          <a:xfrm>
            <a:off x="4211661" y="3146400"/>
            <a:ext cx="477530" cy="477982"/>
            <a:chOff x="4239346" y="2900209"/>
            <a:chExt cx="477530" cy="477982"/>
          </a:xfrm>
        </p:grpSpPr>
        <p:grpSp>
          <p:nvGrpSpPr>
            <p:cNvPr id="26" name="Gruppieren 25">
              <a:extLst>
                <a:ext uri="{FF2B5EF4-FFF2-40B4-BE49-F238E27FC236}">
                  <a16:creationId xmlns:a16="http://schemas.microsoft.com/office/drawing/2014/main" xmlns="" id="{E52B3C93-BD75-CAD3-CA3B-2EEA57FE35D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239346" y="2900209"/>
              <a:ext cx="238991" cy="477982"/>
              <a:chOff x="9788236" y="2348346"/>
              <a:chExt cx="238991" cy="477982"/>
            </a:xfrm>
          </p:grpSpPr>
          <p:cxnSp>
            <p:nvCxnSpPr>
              <p:cNvPr id="30" name="Gerader Verbinder 29">
                <a:extLst>
                  <a:ext uri="{FF2B5EF4-FFF2-40B4-BE49-F238E27FC236}">
                    <a16:creationId xmlns:a16="http://schemas.microsoft.com/office/drawing/2014/main" xmlns="" id="{BA16C9CC-D10D-343B-A608-D23CAADA5767}"/>
                  </a:ext>
                </a:extLst>
              </p:cNvPr>
              <p:cNvCxnSpPr/>
              <p:nvPr/>
            </p:nvCxnSpPr>
            <p:spPr>
              <a:xfrm flipV="1">
                <a:off x="9788236" y="2587337"/>
                <a:ext cx="238991" cy="238991"/>
              </a:xfrm>
              <a:prstGeom prst="line">
                <a:avLst/>
              </a:prstGeom>
              <a:ln w="127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r Verbinder 30">
                <a:extLst>
                  <a:ext uri="{FF2B5EF4-FFF2-40B4-BE49-F238E27FC236}">
                    <a16:creationId xmlns:a16="http://schemas.microsoft.com/office/drawing/2014/main" xmlns="" id="{011FE7C7-0DAC-267A-C23D-A6C83F55CC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88236" y="2348346"/>
                <a:ext cx="238991" cy="238991"/>
              </a:xfrm>
              <a:prstGeom prst="line">
                <a:avLst/>
              </a:prstGeom>
              <a:ln w="127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uppieren 26">
              <a:extLst>
                <a:ext uri="{FF2B5EF4-FFF2-40B4-BE49-F238E27FC236}">
                  <a16:creationId xmlns:a16="http://schemas.microsoft.com/office/drawing/2014/main" xmlns="" id="{00C2B77F-032C-238A-7612-556E90F7FF9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77885" y="2900209"/>
              <a:ext cx="238991" cy="477982"/>
              <a:chOff x="9788236" y="2348346"/>
              <a:chExt cx="238991" cy="477982"/>
            </a:xfrm>
          </p:grpSpPr>
          <p:cxnSp>
            <p:nvCxnSpPr>
              <p:cNvPr id="28" name="Gerader Verbinder 27">
                <a:extLst>
                  <a:ext uri="{FF2B5EF4-FFF2-40B4-BE49-F238E27FC236}">
                    <a16:creationId xmlns:a16="http://schemas.microsoft.com/office/drawing/2014/main" xmlns="" id="{B164253B-22C1-0F85-9753-681EF5A63935}"/>
                  </a:ext>
                </a:extLst>
              </p:cNvPr>
              <p:cNvCxnSpPr/>
              <p:nvPr/>
            </p:nvCxnSpPr>
            <p:spPr>
              <a:xfrm flipV="1">
                <a:off x="9788236" y="2587337"/>
                <a:ext cx="238991" cy="238991"/>
              </a:xfrm>
              <a:prstGeom prst="line">
                <a:avLst/>
              </a:prstGeom>
              <a:ln w="127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r Verbinder 28">
                <a:extLst>
                  <a:ext uri="{FF2B5EF4-FFF2-40B4-BE49-F238E27FC236}">
                    <a16:creationId xmlns:a16="http://schemas.microsoft.com/office/drawing/2014/main" xmlns="" id="{86BCEE9B-135A-7494-5B93-442296E1A5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88236" y="2348346"/>
                <a:ext cx="238991" cy="238991"/>
              </a:xfrm>
              <a:prstGeom prst="line">
                <a:avLst/>
              </a:prstGeom>
              <a:ln w="127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xmlns="" id="{33D9600A-E677-3851-6D1C-F44D1601B9B1}"/>
              </a:ext>
            </a:extLst>
          </p:cNvPr>
          <p:cNvGrpSpPr/>
          <p:nvPr/>
        </p:nvGrpSpPr>
        <p:grpSpPr>
          <a:xfrm>
            <a:off x="6379095" y="3146400"/>
            <a:ext cx="477530" cy="477982"/>
            <a:chOff x="4239346" y="2900209"/>
            <a:chExt cx="477530" cy="477982"/>
          </a:xfrm>
        </p:grpSpPr>
        <p:grpSp>
          <p:nvGrpSpPr>
            <p:cNvPr id="34" name="Gruppieren 33">
              <a:extLst>
                <a:ext uri="{FF2B5EF4-FFF2-40B4-BE49-F238E27FC236}">
                  <a16:creationId xmlns:a16="http://schemas.microsoft.com/office/drawing/2014/main" xmlns="" id="{E52AC68D-F372-EAFF-6072-018D8698996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239346" y="2900209"/>
              <a:ext cx="238991" cy="477982"/>
              <a:chOff x="9788236" y="2348346"/>
              <a:chExt cx="238991" cy="477982"/>
            </a:xfrm>
          </p:grpSpPr>
          <p:cxnSp>
            <p:nvCxnSpPr>
              <p:cNvPr id="38" name="Gerader Verbinder 37">
                <a:extLst>
                  <a:ext uri="{FF2B5EF4-FFF2-40B4-BE49-F238E27FC236}">
                    <a16:creationId xmlns:a16="http://schemas.microsoft.com/office/drawing/2014/main" xmlns="" id="{0EB6E788-5643-D4DC-AD64-BB48E4521D23}"/>
                  </a:ext>
                </a:extLst>
              </p:cNvPr>
              <p:cNvCxnSpPr/>
              <p:nvPr/>
            </p:nvCxnSpPr>
            <p:spPr>
              <a:xfrm flipV="1">
                <a:off x="9788236" y="2587337"/>
                <a:ext cx="238991" cy="238991"/>
              </a:xfrm>
              <a:prstGeom prst="line">
                <a:avLst/>
              </a:prstGeom>
              <a:ln w="127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Gerader Verbinder 38">
                <a:extLst>
                  <a:ext uri="{FF2B5EF4-FFF2-40B4-BE49-F238E27FC236}">
                    <a16:creationId xmlns:a16="http://schemas.microsoft.com/office/drawing/2014/main" xmlns="" id="{0C641455-E238-9F6C-FBB3-4A6F0D4F63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88236" y="2348346"/>
                <a:ext cx="238991" cy="238991"/>
              </a:xfrm>
              <a:prstGeom prst="line">
                <a:avLst/>
              </a:prstGeom>
              <a:ln w="127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ieren 34">
              <a:extLst>
                <a:ext uri="{FF2B5EF4-FFF2-40B4-BE49-F238E27FC236}">
                  <a16:creationId xmlns:a16="http://schemas.microsoft.com/office/drawing/2014/main" xmlns="" id="{701A8AEE-2DD3-326C-7E9C-C0E2E15488F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77885" y="2900209"/>
              <a:ext cx="238991" cy="477982"/>
              <a:chOff x="9788236" y="2348346"/>
              <a:chExt cx="238991" cy="477982"/>
            </a:xfrm>
          </p:grpSpPr>
          <p:cxnSp>
            <p:nvCxnSpPr>
              <p:cNvPr id="36" name="Gerader Verbinder 35">
                <a:extLst>
                  <a:ext uri="{FF2B5EF4-FFF2-40B4-BE49-F238E27FC236}">
                    <a16:creationId xmlns:a16="http://schemas.microsoft.com/office/drawing/2014/main" xmlns="" id="{C2C1DD13-8803-4096-8456-7BF153CF2C81}"/>
                  </a:ext>
                </a:extLst>
              </p:cNvPr>
              <p:cNvCxnSpPr/>
              <p:nvPr/>
            </p:nvCxnSpPr>
            <p:spPr>
              <a:xfrm flipV="1">
                <a:off x="9788236" y="2587337"/>
                <a:ext cx="238991" cy="238991"/>
              </a:xfrm>
              <a:prstGeom prst="line">
                <a:avLst/>
              </a:prstGeom>
              <a:ln w="127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r Verbinder 36">
                <a:extLst>
                  <a:ext uri="{FF2B5EF4-FFF2-40B4-BE49-F238E27FC236}">
                    <a16:creationId xmlns:a16="http://schemas.microsoft.com/office/drawing/2014/main" xmlns="" id="{97275936-FBF7-4A43-B8D4-F84DA119EC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88236" y="2348346"/>
                <a:ext cx="238991" cy="238991"/>
              </a:xfrm>
              <a:prstGeom prst="line">
                <a:avLst/>
              </a:prstGeom>
              <a:ln w="127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xmlns="" id="{F3CF983F-13B7-F5AD-6269-0C0B2D8CFD46}"/>
              </a:ext>
            </a:extLst>
          </p:cNvPr>
          <p:cNvGrpSpPr/>
          <p:nvPr/>
        </p:nvGrpSpPr>
        <p:grpSpPr>
          <a:xfrm>
            <a:off x="8546530" y="3146400"/>
            <a:ext cx="477530" cy="477982"/>
            <a:chOff x="4239346" y="2900209"/>
            <a:chExt cx="477530" cy="477982"/>
          </a:xfrm>
        </p:grpSpPr>
        <p:grpSp>
          <p:nvGrpSpPr>
            <p:cNvPr id="42" name="Gruppieren 41">
              <a:extLst>
                <a:ext uri="{FF2B5EF4-FFF2-40B4-BE49-F238E27FC236}">
                  <a16:creationId xmlns:a16="http://schemas.microsoft.com/office/drawing/2014/main" xmlns="" id="{B1E019D7-F610-CBE3-3015-300D35ACF82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239346" y="2900209"/>
              <a:ext cx="238991" cy="477982"/>
              <a:chOff x="9788236" y="2348346"/>
              <a:chExt cx="238991" cy="477982"/>
            </a:xfrm>
          </p:grpSpPr>
          <p:cxnSp>
            <p:nvCxnSpPr>
              <p:cNvPr id="46" name="Gerader Verbinder 45">
                <a:extLst>
                  <a:ext uri="{FF2B5EF4-FFF2-40B4-BE49-F238E27FC236}">
                    <a16:creationId xmlns:a16="http://schemas.microsoft.com/office/drawing/2014/main" xmlns="" id="{51FBEC05-535A-EAA8-57BF-AC76C67A616E}"/>
                  </a:ext>
                </a:extLst>
              </p:cNvPr>
              <p:cNvCxnSpPr/>
              <p:nvPr/>
            </p:nvCxnSpPr>
            <p:spPr>
              <a:xfrm flipV="1">
                <a:off x="9788236" y="2587337"/>
                <a:ext cx="238991" cy="238991"/>
              </a:xfrm>
              <a:prstGeom prst="line">
                <a:avLst/>
              </a:prstGeom>
              <a:ln w="127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r Verbinder 46">
                <a:extLst>
                  <a:ext uri="{FF2B5EF4-FFF2-40B4-BE49-F238E27FC236}">
                    <a16:creationId xmlns:a16="http://schemas.microsoft.com/office/drawing/2014/main" xmlns="" id="{09B01CDD-172E-292F-5488-B75FE883E6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88236" y="2348346"/>
                <a:ext cx="238991" cy="238991"/>
              </a:xfrm>
              <a:prstGeom prst="line">
                <a:avLst/>
              </a:prstGeom>
              <a:ln w="127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uppieren 42">
              <a:extLst>
                <a:ext uri="{FF2B5EF4-FFF2-40B4-BE49-F238E27FC236}">
                  <a16:creationId xmlns:a16="http://schemas.microsoft.com/office/drawing/2014/main" xmlns="" id="{E5F6F4FC-65A2-AAFC-1EBB-1E93AE4CA9D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77885" y="2900209"/>
              <a:ext cx="238991" cy="477982"/>
              <a:chOff x="9788236" y="2348346"/>
              <a:chExt cx="238991" cy="477982"/>
            </a:xfrm>
          </p:grpSpPr>
          <p:cxnSp>
            <p:nvCxnSpPr>
              <p:cNvPr id="44" name="Gerader Verbinder 43">
                <a:extLst>
                  <a:ext uri="{FF2B5EF4-FFF2-40B4-BE49-F238E27FC236}">
                    <a16:creationId xmlns:a16="http://schemas.microsoft.com/office/drawing/2014/main" xmlns="" id="{CAADAE0B-AA85-A8FB-C025-7B4CB0786379}"/>
                  </a:ext>
                </a:extLst>
              </p:cNvPr>
              <p:cNvCxnSpPr/>
              <p:nvPr/>
            </p:nvCxnSpPr>
            <p:spPr>
              <a:xfrm flipV="1">
                <a:off x="9788236" y="2587337"/>
                <a:ext cx="238991" cy="238991"/>
              </a:xfrm>
              <a:prstGeom prst="line">
                <a:avLst/>
              </a:prstGeom>
              <a:ln w="127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r Verbinder 44">
                <a:extLst>
                  <a:ext uri="{FF2B5EF4-FFF2-40B4-BE49-F238E27FC236}">
                    <a16:creationId xmlns:a16="http://schemas.microsoft.com/office/drawing/2014/main" xmlns="" id="{322780BE-9C39-2BCF-F213-0FA17020B5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88236" y="2348346"/>
                <a:ext cx="238991" cy="238991"/>
              </a:xfrm>
              <a:prstGeom prst="line">
                <a:avLst/>
              </a:prstGeom>
              <a:ln w="127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88421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CB1D6548-B39F-8D65-DC82-1E6A6A3A6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Folienbibliothek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2FDA6E2C-A606-4B0E-293F-7F8ACF48F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8A4C1-E0C6-174D-99F7-EA2E1A648E2A}" type="slidenum">
              <a:rPr lang="de-DE" smtClean="0"/>
              <a:t>18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xmlns="" id="{8E4647C3-46F0-0234-B720-FEBD919F9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Dies ist ein Zeitstrahl</a:t>
            </a: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xmlns="" id="{557E7B06-37C7-C97C-423D-C5CD8FCF4024}"/>
              </a:ext>
            </a:extLst>
          </p:cNvPr>
          <p:cNvSpPr>
            <a:spLocks noChangeAspect="1"/>
          </p:cNvSpPr>
          <p:nvPr/>
        </p:nvSpPr>
        <p:spPr>
          <a:xfrm>
            <a:off x="803275" y="4016974"/>
            <a:ext cx="792000" cy="79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2005</a:t>
            </a: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xmlns="" id="{78E54FD7-CD2E-3C7D-4B63-8F6F0AE1EF20}"/>
              </a:ext>
            </a:extLst>
          </p:cNvPr>
          <p:cNvSpPr>
            <a:spLocks noChangeAspect="1"/>
          </p:cNvSpPr>
          <p:nvPr/>
        </p:nvSpPr>
        <p:spPr>
          <a:xfrm>
            <a:off x="2970709" y="4016974"/>
            <a:ext cx="792000" cy="79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2010</a:t>
            </a: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xmlns="" id="{E1186B91-E925-7203-7B32-A9560116BA35}"/>
              </a:ext>
            </a:extLst>
          </p:cNvPr>
          <p:cNvSpPr>
            <a:spLocks noChangeAspect="1"/>
          </p:cNvSpPr>
          <p:nvPr/>
        </p:nvSpPr>
        <p:spPr>
          <a:xfrm>
            <a:off x="5138143" y="4016974"/>
            <a:ext cx="792000" cy="79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2015</a:t>
            </a: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xmlns="" id="{65959E9E-08AD-0B48-2324-800792327CC3}"/>
              </a:ext>
            </a:extLst>
          </p:cNvPr>
          <p:cNvSpPr>
            <a:spLocks noChangeAspect="1"/>
          </p:cNvSpPr>
          <p:nvPr/>
        </p:nvSpPr>
        <p:spPr>
          <a:xfrm>
            <a:off x="7305577" y="4016974"/>
            <a:ext cx="792000" cy="79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2020</a:t>
            </a: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xmlns="" id="{1A721C2C-CCAF-801A-96D4-1209E2E98E57}"/>
              </a:ext>
            </a:extLst>
          </p:cNvPr>
          <p:cNvSpPr>
            <a:spLocks noChangeAspect="1"/>
          </p:cNvSpPr>
          <p:nvPr/>
        </p:nvSpPr>
        <p:spPr>
          <a:xfrm>
            <a:off x="9473012" y="4016974"/>
            <a:ext cx="792000" cy="7920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2025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xmlns="" id="{8A7E4342-9BD2-CA74-01FF-EC9257F4FA2D}"/>
              </a:ext>
            </a:extLst>
          </p:cNvPr>
          <p:cNvSpPr txBox="1"/>
          <p:nvPr/>
        </p:nvSpPr>
        <p:spPr>
          <a:xfrm>
            <a:off x="803275" y="2743200"/>
            <a:ext cx="1879199" cy="972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indent="0">
              <a:buNone/>
            </a:pPr>
            <a:r>
              <a:rPr lang="de-DE" sz="1400" dirty="0"/>
              <a:t>Dies ist ein Platzhalter-text. Geben Sie hier Ihren eigenen Text ein.  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xmlns="" id="{7ECBD082-DC5D-BA96-DBB3-FCFA84E9E777}"/>
              </a:ext>
            </a:extLst>
          </p:cNvPr>
          <p:cNvSpPr txBox="1"/>
          <p:nvPr/>
        </p:nvSpPr>
        <p:spPr>
          <a:xfrm>
            <a:off x="5138143" y="2743200"/>
            <a:ext cx="1879199" cy="972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indent="0">
              <a:buNone/>
            </a:pPr>
            <a:r>
              <a:rPr lang="de-DE" sz="1400" dirty="0"/>
              <a:t>Dies ist ein Platzhalter-text. Geben Sie hier Ihren eigenen Text ein.  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xmlns="" id="{E13706CC-473B-E426-8CDC-CF7D17697BA0}"/>
              </a:ext>
            </a:extLst>
          </p:cNvPr>
          <p:cNvSpPr txBox="1"/>
          <p:nvPr/>
        </p:nvSpPr>
        <p:spPr>
          <a:xfrm>
            <a:off x="9473012" y="2743200"/>
            <a:ext cx="1879199" cy="972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indent="0">
              <a:buNone/>
            </a:pPr>
            <a:r>
              <a:rPr lang="de-DE" sz="1400" dirty="0"/>
              <a:t>Dies ist ein Platzhalter-text. Geben Sie hier Ihren eigenen Text ein.  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xmlns="" id="{6691EBE7-43D0-7EAA-4CE4-9FB573A198F2}"/>
              </a:ext>
            </a:extLst>
          </p:cNvPr>
          <p:cNvSpPr txBox="1"/>
          <p:nvPr/>
        </p:nvSpPr>
        <p:spPr>
          <a:xfrm>
            <a:off x="2970710" y="5173200"/>
            <a:ext cx="1879199" cy="9720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indent="0">
              <a:buNone/>
            </a:pPr>
            <a:r>
              <a:rPr lang="de-DE" sz="1400" dirty="0"/>
              <a:t>Dies ist ein Platzhalter-text. Geben Sie hier Ihren eigenen Text ein.  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xmlns="" id="{F1C94E1B-C57A-39BC-F3EA-C9E7F7C5AAD4}"/>
              </a:ext>
            </a:extLst>
          </p:cNvPr>
          <p:cNvSpPr txBox="1"/>
          <p:nvPr/>
        </p:nvSpPr>
        <p:spPr>
          <a:xfrm>
            <a:off x="7305578" y="5173200"/>
            <a:ext cx="1879199" cy="9720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indent="0">
              <a:buNone/>
            </a:pPr>
            <a:r>
              <a:rPr lang="de-DE" sz="1400" dirty="0"/>
              <a:t>Dies ist ein Platzhalter-text. Geben Sie hier Ihren eigenen Text ein.  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xmlns="" id="{55402D30-0019-46A5-5776-C817B7443FB8}"/>
              </a:ext>
            </a:extLst>
          </p:cNvPr>
          <p:cNvGrpSpPr/>
          <p:nvPr/>
        </p:nvGrpSpPr>
        <p:grpSpPr>
          <a:xfrm>
            <a:off x="2044227" y="4160521"/>
            <a:ext cx="477530" cy="477982"/>
            <a:chOff x="4239346" y="2900209"/>
            <a:chExt cx="477530" cy="477982"/>
          </a:xfrm>
        </p:grpSpPr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xmlns="" id="{217E9FC7-DBA5-F6D8-84CB-A41DDEAC9CD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239346" y="2900209"/>
              <a:ext cx="238991" cy="477982"/>
              <a:chOff x="9788236" y="2348346"/>
              <a:chExt cx="238991" cy="477982"/>
            </a:xfrm>
          </p:grpSpPr>
          <p:cxnSp>
            <p:nvCxnSpPr>
              <p:cNvPr id="10" name="Gerader Verbinder 9">
                <a:extLst>
                  <a:ext uri="{FF2B5EF4-FFF2-40B4-BE49-F238E27FC236}">
                    <a16:creationId xmlns:a16="http://schemas.microsoft.com/office/drawing/2014/main" xmlns="" id="{44E4D743-9188-35D7-8F1F-A03771CD3451}"/>
                  </a:ext>
                </a:extLst>
              </p:cNvPr>
              <p:cNvCxnSpPr/>
              <p:nvPr/>
            </p:nvCxnSpPr>
            <p:spPr>
              <a:xfrm flipV="1">
                <a:off x="9788236" y="2587337"/>
                <a:ext cx="238991" cy="238991"/>
              </a:xfrm>
              <a:prstGeom prst="line">
                <a:avLst/>
              </a:prstGeom>
              <a:ln w="127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Gerader Verbinder 17">
                <a:extLst>
                  <a:ext uri="{FF2B5EF4-FFF2-40B4-BE49-F238E27FC236}">
                    <a16:creationId xmlns:a16="http://schemas.microsoft.com/office/drawing/2014/main" xmlns="" id="{0FD385E1-DBCB-FA2E-1DAD-2DE7E78136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88236" y="2348346"/>
                <a:ext cx="238991" cy="238991"/>
              </a:xfrm>
              <a:prstGeom prst="line">
                <a:avLst/>
              </a:prstGeom>
              <a:ln w="127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xmlns="" id="{DDBCBC75-1FFF-9CD5-B6B9-23067086CC9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77885" y="2900209"/>
              <a:ext cx="238991" cy="477982"/>
              <a:chOff x="9788236" y="2348346"/>
              <a:chExt cx="238991" cy="477982"/>
            </a:xfrm>
          </p:grpSpPr>
          <p:cxnSp>
            <p:nvCxnSpPr>
              <p:cNvPr id="8" name="Gerader Verbinder 7">
                <a:extLst>
                  <a:ext uri="{FF2B5EF4-FFF2-40B4-BE49-F238E27FC236}">
                    <a16:creationId xmlns:a16="http://schemas.microsoft.com/office/drawing/2014/main" xmlns="" id="{BD7B500C-1D9D-C148-9954-0C687DFDE4BA}"/>
                  </a:ext>
                </a:extLst>
              </p:cNvPr>
              <p:cNvCxnSpPr/>
              <p:nvPr/>
            </p:nvCxnSpPr>
            <p:spPr>
              <a:xfrm flipV="1">
                <a:off x="9788236" y="2587337"/>
                <a:ext cx="238991" cy="238991"/>
              </a:xfrm>
              <a:prstGeom prst="line">
                <a:avLst/>
              </a:prstGeom>
              <a:ln w="127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Gerader Verbinder 8">
                <a:extLst>
                  <a:ext uri="{FF2B5EF4-FFF2-40B4-BE49-F238E27FC236}">
                    <a16:creationId xmlns:a16="http://schemas.microsoft.com/office/drawing/2014/main" xmlns="" id="{5BC03A64-3880-82CE-CA28-32415EC95F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88236" y="2348346"/>
                <a:ext cx="238991" cy="238991"/>
              </a:xfrm>
              <a:prstGeom prst="line">
                <a:avLst/>
              </a:prstGeom>
              <a:ln w="127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xmlns="" id="{31ABD09F-A833-9665-D0C6-3340A6358F7F}"/>
              </a:ext>
            </a:extLst>
          </p:cNvPr>
          <p:cNvGrpSpPr/>
          <p:nvPr/>
        </p:nvGrpSpPr>
        <p:grpSpPr>
          <a:xfrm>
            <a:off x="4211661" y="4160521"/>
            <a:ext cx="477530" cy="477982"/>
            <a:chOff x="4239346" y="2900209"/>
            <a:chExt cx="477530" cy="477982"/>
          </a:xfrm>
        </p:grpSpPr>
        <p:grpSp>
          <p:nvGrpSpPr>
            <p:cNvPr id="23" name="Gruppieren 22">
              <a:extLst>
                <a:ext uri="{FF2B5EF4-FFF2-40B4-BE49-F238E27FC236}">
                  <a16:creationId xmlns:a16="http://schemas.microsoft.com/office/drawing/2014/main" xmlns="" id="{E779A2DA-920E-41C4-43C1-92BFBBB49E8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239346" y="2900209"/>
              <a:ext cx="238991" cy="477982"/>
              <a:chOff x="9788236" y="2348346"/>
              <a:chExt cx="238991" cy="477982"/>
            </a:xfrm>
          </p:grpSpPr>
          <p:cxnSp>
            <p:nvCxnSpPr>
              <p:cNvPr id="28" name="Gerader Verbinder 27">
                <a:extLst>
                  <a:ext uri="{FF2B5EF4-FFF2-40B4-BE49-F238E27FC236}">
                    <a16:creationId xmlns:a16="http://schemas.microsoft.com/office/drawing/2014/main" xmlns="" id="{A9E85DF3-B370-4FBD-B93F-5329D99B0B7C}"/>
                  </a:ext>
                </a:extLst>
              </p:cNvPr>
              <p:cNvCxnSpPr/>
              <p:nvPr/>
            </p:nvCxnSpPr>
            <p:spPr>
              <a:xfrm flipV="1">
                <a:off x="9788236" y="2587337"/>
                <a:ext cx="238991" cy="238991"/>
              </a:xfrm>
              <a:prstGeom prst="line">
                <a:avLst/>
              </a:prstGeom>
              <a:ln w="127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r Verbinder 28">
                <a:extLst>
                  <a:ext uri="{FF2B5EF4-FFF2-40B4-BE49-F238E27FC236}">
                    <a16:creationId xmlns:a16="http://schemas.microsoft.com/office/drawing/2014/main" xmlns="" id="{10414741-C17E-56F0-532B-AAEB430E1E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88236" y="2348346"/>
                <a:ext cx="238991" cy="238991"/>
              </a:xfrm>
              <a:prstGeom prst="line">
                <a:avLst/>
              </a:prstGeom>
              <a:ln w="127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xmlns="" id="{6FAB4300-1A72-D3AF-9936-27BC9A74CF8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77885" y="2900209"/>
              <a:ext cx="238991" cy="477982"/>
              <a:chOff x="9788236" y="2348346"/>
              <a:chExt cx="238991" cy="477982"/>
            </a:xfrm>
          </p:grpSpPr>
          <p:cxnSp>
            <p:nvCxnSpPr>
              <p:cNvPr id="26" name="Gerader Verbinder 25">
                <a:extLst>
                  <a:ext uri="{FF2B5EF4-FFF2-40B4-BE49-F238E27FC236}">
                    <a16:creationId xmlns:a16="http://schemas.microsoft.com/office/drawing/2014/main" xmlns="" id="{982D61A7-9584-6030-0C04-44AA4FB4EDCA}"/>
                  </a:ext>
                </a:extLst>
              </p:cNvPr>
              <p:cNvCxnSpPr/>
              <p:nvPr/>
            </p:nvCxnSpPr>
            <p:spPr>
              <a:xfrm flipV="1">
                <a:off x="9788236" y="2587337"/>
                <a:ext cx="238991" cy="238991"/>
              </a:xfrm>
              <a:prstGeom prst="line">
                <a:avLst/>
              </a:prstGeom>
              <a:ln w="127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r Verbinder 26">
                <a:extLst>
                  <a:ext uri="{FF2B5EF4-FFF2-40B4-BE49-F238E27FC236}">
                    <a16:creationId xmlns:a16="http://schemas.microsoft.com/office/drawing/2014/main" xmlns="" id="{598D5B78-4A0E-2ED1-8F60-0EF8863ACB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88236" y="2348346"/>
                <a:ext cx="238991" cy="238991"/>
              </a:xfrm>
              <a:prstGeom prst="line">
                <a:avLst/>
              </a:prstGeom>
              <a:ln w="127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xmlns="" id="{D503F0E3-CE2F-A827-2649-0A203F8C8C1C}"/>
              </a:ext>
            </a:extLst>
          </p:cNvPr>
          <p:cNvGrpSpPr/>
          <p:nvPr/>
        </p:nvGrpSpPr>
        <p:grpSpPr>
          <a:xfrm>
            <a:off x="6379095" y="4160521"/>
            <a:ext cx="477530" cy="477982"/>
            <a:chOff x="4239346" y="2900209"/>
            <a:chExt cx="477530" cy="477982"/>
          </a:xfrm>
        </p:grpSpPr>
        <p:grpSp>
          <p:nvGrpSpPr>
            <p:cNvPr id="31" name="Gruppieren 30">
              <a:extLst>
                <a:ext uri="{FF2B5EF4-FFF2-40B4-BE49-F238E27FC236}">
                  <a16:creationId xmlns:a16="http://schemas.microsoft.com/office/drawing/2014/main" xmlns="" id="{239092E2-79E4-97EE-E621-ED8379C6233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239346" y="2900209"/>
              <a:ext cx="238991" cy="477982"/>
              <a:chOff x="9788236" y="2348346"/>
              <a:chExt cx="238991" cy="477982"/>
            </a:xfrm>
          </p:grpSpPr>
          <p:cxnSp>
            <p:nvCxnSpPr>
              <p:cNvPr id="35" name="Gerader Verbinder 34">
                <a:extLst>
                  <a:ext uri="{FF2B5EF4-FFF2-40B4-BE49-F238E27FC236}">
                    <a16:creationId xmlns:a16="http://schemas.microsoft.com/office/drawing/2014/main" xmlns="" id="{2569A808-1541-C9DC-5B5A-A0087FE42612}"/>
                  </a:ext>
                </a:extLst>
              </p:cNvPr>
              <p:cNvCxnSpPr/>
              <p:nvPr/>
            </p:nvCxnSpPr>
            <p:spPr>
              <a:xfrm flipV="1">
                <a:off x="9788236" y="2587337"/>
                <a:ext cx="238991" cy="238991"/>
              </a:xfrm>
              <a:prstGeom prst="line">
                <a:avLst/>
              </a:prstGeom>
              <a:ln w="127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r Verbinder 35">
                <a:extLst>
                  <a:ext uri="{FF2B5EF4-FFF2-40B4-BE49-F238E27FC236}">
                    <a16:creationId xmlns:a16="http://schemas.microsoft.com/office/drawing/2014/main" xmlns="" id="{04E60378-23C5-B71D-8F6F-8C450202A3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88236" y="2348346"/>
                <a:ext cx="238991" cy="238991"/>
              </a:xfrm>
              <a:prstGeom prst="line">
                <a:avLst/>
              </a:prstGeom>
              <a:ln w="127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uppieren 31">
              <a:extLst>
                <a:ext uri="{FF2B5EF4-FFF2-40B4-BE49-F238E27FC236}">
                  <a16:creationId xmlns:a16="http://schemas.microsoft.com/office/drawing/2014/main" xmlns="" id="{CD4C7A36-91CE-13EB-8619-F8B701FEDDE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77885" y="2900209"/>
              <a:ext cx="238991" cy="477982"/>
              <a:chOff x="9788236" y="2348346"/>
              <a:chExt cx="238991" cy="477982"/>
            </a:xfrm>
          </p:grpSpPr>
          <p:cxnSp>
            <p:nvCxnSpPr>
              <p:cNvPr id="33" name="Gerader Verbinder 32">
                <a:extLst>
                  <a:ext uri="{FF2B5EF4-FFF2-40B4-BE49-F238E27FC236}">
                    <a16:creationId xmlns:a16="http://schemas.microsoft.com/office/drawing/2014/main" xmlns="" id="{02EF3D75-0120-8F89-5943-3F9461D169B6}"/>
                  </a:ext>
                </a:extLst>
              </p:cNvPr>
              <p:cNvCxnSpPr/>
              <p:nvPr/>
            </p:nvCxnSpPr>
            <p:spPr>
              <a:xfrm flipV="1">
                <a:off x="9788236" y="2587337"/>
                <a:ext cx="238991" cy="238991"/>
              </a:xfrm>
              <a:prstGeom prst="line">
                <a:avLst/>
              </a:prstGeom>
              <a:ln w="127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r Verbinder 33">
                <a:extLst>
                  <a:ext uri="{FF2B5EF4-FFF2-40B4-BE49-F238E27FC236}">
                    <a16:creationId xmlns:a16="http://schemas.microsoft.com/office/drawing/2014/main" xmlns="" id="{A1459357-ADC7-9C88-4782-FDD8AB3A3A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88236" y="2348346"/>
                <a:ext cx="238991" cy="238991"/>
              </a:xfrm>
              <a:prstGeom prst="line">
                <a:avLst/>
              </a:prstGeom>
              <a:ln w="127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xmlns="" id="{08AC628D-A6F5-FF3A-25CA-7F6FF0C2585E}"/>
              </a:ext>
            </a:extLst>
          </p:cNvPr>
          <p:cNvGrpSpPr/>
          <p:nvPr/>
        </p:nvGrpSpPr>
        <p:grpSpPr>
          <a:xfrm>
            <a:off x="8546530" y="4160521"/>
            <a:ext cx="477530" cy="477982"/>
            <a:chOff x="4239346" y="2900209"/>
            <a:chExt cx="477530" cy="477982"/>
          </a:xfrm>
        </p:grpSpPr>
        <p:grpSp>
          <p:nvGrpSpPr>
            <p:cNvPr id="38" name="Gruppieren 37">
              <a:extLst>
                <a:ext uri="{FF2B5EF4-FFF2-40B4-BE49-F238E27FC236}">
                  <a16:creationId xmlns:a16="http://schemas.microsoft.com/office/drawing/2014/main" xmlns="" id="{4F3AC210-C10A-DB27-CD02-B51879E3FE6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239346" y="2900209"/>
              <a:ext cx="238991" cy="477982"/>
              <a:chOff x="9788236" y="2348346"/>
              <a:chExt cx="238991" cy="477982"/>
            </a:xfrm>
          </p:grpSpPr>
          <p:cxnSp>
            <p:nvCxnSpPr>
              <p:cNvPr id="42" name="Gerader Verbinder 41">
                <a:extLst>
                  <a:ext uri="{FF2B5EF4-FFF2-40B4-BE49-F238E27FC236}">
                    <a16:creationId xmlns:a16="http://schemas.microsoft.com/office/drawing/2014/main" xmlns="" id="{FFFE3300-E7EA-FECA-9AF5-F351270D4070}"/>
                  </a:ext>
                </a:extLst>
              </p:cNvPr>
              <p:cNvCxnSpPr/>
              <p:nvPr/>
            </p:nvCxnSpPr>
            <p:spPr>
              <a:xfrm flipV="1">
                <a:off x="9788236" y="2587337"/>
                <a:ext cx="238991" cy="238991"/>
              </a:xfrm>
              <a:prstGeom prst="line">
                <a:avLst/>
              </a:prstGeom>
              <a:ln w="127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Gerader Verbinder 42">
                <a:extLst>
                  <a:ext uri="{FF2B5EF4-FFF2-40B4-BE49-F238E27FC236}">
                    <a16:creationId xmlns:a16="http://schemas.microsoft.com/office/drawing/2014/main" xmlns="" id="{4B0C2A9F-8477-DFD7-92C0-1ED5EB97FC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88236" y="2348346"/>
                <a:ext cx="238991" cy="238991"/>
              </a:xfrm>
              <a:prstGeom prst="line">
                <a:avLst/>
              </a:prstGeom>
              <a:ln w="127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uppieren 38">
              <a:extLst>
                <a:ext uri="{FF2B5EF4-FFF2-40B4-BE49-F238E27FC236}">
                  <a16:creationId xmlns:a16="http://schemas.microsoft.com/office/drawing/2014/main" xmlns="" id="{C62C7A4C-43AA-40BC-7BC7-1D4FFEBCD50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77885" y="2900209"/>
              <a:ext cx="238991" cy="477982"/>
              <a:chOff x="9788236" y="2348346"/>
              <a:chExt cx="238991" cy="477982"/>
            </a:xfrm>
          </p:grpSpPr>
          <p:cxnSp>
            <p:nvCxnSpPr>
              <p:cNvPr id="40" name="Gerader Verbinder 39">
                <a:extLst>
                  <a:ext uri="{FF2B5EF4-FFF2-40B4-BE49-F238E27FC236}">
                    <a16:creationId xmlns:a16="http://schemas.microsoft.com/office/drawing/2014/main" xmlns="" id="{27B29B32-3DD9-391F-724E-230E8FB26147}"/>
                  </a:ext>
                </a:extLst>
              </p:cNvPr>
              <p:cNvCxnSpPr/>
              <p:nvPr/>
            </p:nvCxnSpPr>
            <p:spPr>
              <a:xfrm flipV="1">
                <a:off x="9788236" y="2587337"/>
                <a:ext cx="238991" cy="238991"/>
              </a:xfrm>
              <a:prstGeom prst="line">
                <a:avLst/>
              </a:prstGeom>
              <a:ln w="127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Gerader Verbinder 40">
                <a:extLst>
                  <a:ext uri="{FF2B5EF4-FFF2-40B4-BE49-F238E27FC236}">
                    <a16:creationId xmlns:a16="http://schemas.microsoft.com/office/drawing/2014/main" xmlns="" id="{6994D441-6FE0-8489-4B3F-0D5E5EF004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88236" y="2348346"/>
                <a:ext cx="238991" cy="238991"/>
              </a:xfrm>
              <a:prstGeom prst="line">
                <a:avLst/>
              </a:prstGeom>
              <a:ln w="127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35914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>
            <a:extLst>
              <a:ext uri="{FF2B5EF4-FFF2-40B4-BE49-F238E27FC236}">
                <a16:creationId xmlns:a16="http://schemas.microsoft.com/office/drawing/2014/main" xmlns="" id="{FC4B8487-A1F5-A202-772E-A1DBEF7EE0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3275" y="2743200"/>
            <a:ext cx="3322800" cy="3402000"/>
          </a:xfrm>
        </p:spPr>
        <p:txBody>
          <a:bodyPr tIns="2052000"/>
          <a:lstStyle/>
          <a:p>
            <a:pPr marL="0" indent="0">
              <a:buNone/>
            </a:pPr>
            <a:r>
              <a:rPr lang="de-DE" sz="1600" dirty="0">
                <a:solidFill>
                  <a:schemeClr val="tx2"/>
                </a:solidFill>
              </a:rPr>
              <a:t>Dies ist ein Platzhaltertext. </a:t>
            </a:r>
            <a:br>
              <a:rPr lang="de-DE" sz="1600" dirty="0">
                <a:solidFill>
                  <a:schemeClr val="tx2"/>
                </a:solidFill>
              </a:rPr>
            </a:br>
            <a:r>
              <a:rPr lang="de-DE" sz="1600" dirty="0">
                <a:solidFill>
                  <a:schemeClr val="tx2"/>
                </a:solidFill>
              </a:rPr>
              <a:t>Geben Sie hier Ihren eigenen  Beschreibungstext ein. </a:t>
            </a:r>
          </a:p>
          <a:p>
            <a:endParaRPr lang="de-DE" sz="1600" dirty="0">
              <a:solidFill>
                <a:schemeClr val="tx2"/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9CEBCC12-25EA-9A23-74B3-95A75C7B5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Folienbibliothek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2067822E-E405-E318-6A53-0C31A032A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8A4C1-E0C6-174D-99F7-EA2E1A648E2A}" type="slidenum">
              <a:rPr lang="de-DE" smtClean="0"/>
              <a:t>19</a:t>
            </a:fld>
            <a:endParaRPr lang="de-DE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xmlns="" id="{043E3470-C979-3E47-0E69-7E9BD5CB77D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416343" y="2743200"/>
            <a:ext cx="3322800" cy="3402000"/>
          </a:xfrm>
        </p:spPr>
        <p:txBody>
          <a:bodyPr tIns="2052000"/>
          <a:lstStyle/>
          <a:p>
            <a:pPr marL="0" indent="0">
              <a:buNone/>
            </a:pPr>
            <a:r>
              <a:rPr lang="de-DE" sz="1600" dirty="0">
                <a:solidFill>
                  <a:schemeClr val="tx2"/>
                </a:solidFill>
              </a:rPr>
              <a:t>Dies ist ein Platzhaltertext. </a:t>
            </a:r>
            <a:br>
              <a:rPr lang="de-DE" sz="1600" dirty="0">
                <a:solidFill>
                  <a:schemeClr val="tx2"/>
                </a:solidFill>
              </a:rPr>
            </a:br>
            <a:r>
              <a:rPr lang="de-DE" sz="1600" dirty="0">
                <a:solidFill>
                  <a:schemeClr val="tx2"/>
                </a:solidFill>
              </a:rPr>
              <a:t>Geben Sie hier Ihren eigenen  Beschreibungstext ein. </a:t>
            </a:r>
          </a:p>
          <a:p>
            <a:endParaRPr lang="de-DE" sz="1600" dirty="0">
              <a:solidFill>
                <a:schemeClr val="tx2"/>
              </a:solidFill>
            </a:endParaRP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xmlns="" id="{C0E36E68-10BE-19DC-6F3A-443A86682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Dies ist ein Platzhaltertitel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xmlns="" id="{9876F85A-9AF4-8A59-AA7C-CA5463A12234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29412" y="2743200"/>
            <a:ext cx="3322800" cy="3402000"/>
          </a:xfrm>
        </p:spPr>
        <p:txBody>
          <a:bodyPr lIns="252000" tIns="0"/>
          <a:lstStyle/>
          <a:p>
            <a:pPr marL="0" indent="0">
              <a:buNone/>
            </a:pPr>
            <a:r>
              <a:rPr lang="de-DE" dirty="0">
                <a:latin typeface="+mj-lt"/>
              </a:rPr>
              <a:t>Dies ist ein </a:t>
            </a:r>
            <a:br>
              <a:rPr lang="de-DE" dirty="0">
                <a:latin typeface="+mj-lt"/>
              </a:rPr>
            </a:br>
            <a:r>
              <a:rPr lang="de-DE" dirty="0">
                <a:latin typeface="+mj-lt"/>
              </a:rPr>
              <a:t>Beispieltitel</a:t>
            </a:r>
          </a:p>
          <a:p>
            <a:pPr marL="0" indent="0">
              <a:buNone/>
            </a:pPr>
            <a:r>
              <a:rPr lang="de-DE" dirty="0"/>
              <a:t>Dieser Text soll zeigen, </a:t>
            </a:r>
            <a:br>
              <a:rPr lang="de-DE" dirty="0"/>
            </a:br>
            <a:r>
              <a:rPr lang="de-DE" dirty="0"/>
              <a:t>wie Ihr eigener Text </a:t>
            </a:r>
            <a:br>
              <a:rPr lang="de-DE" dirty="0"/>
            </a:br>
            <a:r>
              <a:rPr lang="de-DE" dirty="0"/>
              <a:t>dargestellt wird, wenn </a:t>
            </a:r>
            <a:br>
              <a:rPr lang="de-DE" dirty="0"/>
            </a:br>
            <a:r>
              <a:rPr lang="de-DE" dirty="0"/>
              <a:t>Sie diesen Platzhalter-</a:t>
            </a:r>
            <a:br>
              <a:rPr lang="de-DE" dirty="0"/>
            </a:br>
            <a:r>
              <a:rPr lang="de-DE" dirty="0"/>
              <a:t>text ersetzen. </a:t>
            </a:r>
          </a:p>
          <a:p>
            <a:pPr algn="ctr"/>
            <a:endParaRPr lang="de-DE" dirty="0"/>
          </a:p>
        </p:txBody>
      </p:sp>
      <p:graphicFrame>
        <p:nvGraphicFramePr>
          <p:cNvPr id="13" name="Diagramm 12">
            <a:extLst>
              <a:ext uri="{FF2B5EF4-FFF2-40B4-BE49-F238E27FC236}">
                <a16:creationId xmlns:a16="http://schemas.microsoft.com/office/drawing/2014/main" xmlns="" id="{EE7E49BA-29AE-BCBF-B693-F72D47383B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2326606"/>
              </p:ext>
            </p:extLst>
          </p:nvPr>
        </p:nvGraphicFramePr>
        <p:xfrm>
          <a:off x="803275" y="2743200"/>
          <a:ext cx="3322799" cy="1779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Diagramm 15">
            <a:extLst>
              <a:ext uri="{FF2B5EF4-FFF2-40B4-BE49-F238E27FC236}">
                <a16:creationId xmlns:a16="http://schemas.microsoft.com/office/drawing/2014/main" xmlns="" id="{87F6403F-A6CD-64E2-61B1-9242BDEC1B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9405636"/>
              </p:ext>
            </p:extLst>
          </p:nvPr>
        </p:nvGraphicFramePr>
        <p:xfrm>
          <a:off x="4416344" y="2743200"/>
          <a:ext cx="3322799" cy="1779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feld 17">
            <a:extLst>
              <a:ext uri="{FF2B5EF4-FFF2-40B4-BE49-F238E27FC236}">
                <a16:creationId xmlns:a16="http://schemas.microsoft.com/office/drawing/2014/main" xmlns="" id="{2C7B6CD3-8777-0CF1-D267-9379D44796F7}"/>
              </a:ext>
            </a:extLst>
          </p:cNvPr>
          <p:cNvSpPr txBox="1"/>
          <p:nvPr/>
        </p:nvSpPr>
        <p:spPr>
          <a:xfrm>
            <a:off x="803275" y="3489516"/>
            <a:ext cx="1584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3200" dirty="0">
                <a:solidFill>
                  <a:schemeClr val="accent2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20</a:t>
            </a:r>
            <a:r>
              <a:rPr lang="de-DE" sz="2000" spc="-300" dirty="0">
                <a:solidFill>
                  <a:schemeClr val="accent2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000" dirty="0">
                <a:solidFill>
                  <a:schemeClr val="accent2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% </a:t>
            </a:r>
            <a:endParaRPr lang="de-DE" sz="2000" dirty="0">
              <a:solidFill>
                <a:schemeClr val="accent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xmlns="" id="{F89EFEFB-ABB0-5CB2-CAF8-E6E890B2762C}"/>
              </a:ext>
            </a:extLst>
          </p:cNvPr>
          <p:cNvSpPr txBox="1"/>
          <p:nvPr/>
        </p:nvSpPr>
        <p:spPr>
          <a:xfrm>
            <a:off x="4416343" y="3489516"/>
            <a:ext cx="1584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3200" dirty="0">
                <a:solidFill>
                  <a:schemeClr val="accent2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40</a:t>
            </a:r>
            <a:r>
              <a:rPr lang="de-DE" sz="2000" spc="-300" dirty="0">
                <a:solidFill>
                  <a:schemeClr val="accent2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000" dirty="0">
                <a:solidFill>
                  <a:schemeClr val="accent2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% </a:t>
            </a:r>
            <a:endParaRPr lang="de-DE" sz="2000" dirty="0">
              <a:solidFill>
                <a:schemeClr val="accent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xmlns="" id="{FA096FBC-8D3D-8E38-35DF-1B1E3D657249}"/>
              </a:ext>
            </a:extLst>
          </p:cNvPr>
          <p:cNvCxnSpPr>
            <a:cxnSpLocks/>
          </p:cNvCxnSpPr>
          <p:nvPr/>
        </p:nvCxnSpPr>
        <p:spPr>
          <a:xfrm flipH="1" flipV="1">
            <a:off x="8029412" y="2709973"/>
            <a:ext cx="1" cy="3417872"/>
          </a:xfrm>
          <a:prstGeom prst="line">
            <a:avLst/>
          </a:prstGeom>
          <a:ln w="1270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75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xmlns="" id="{0085F37A-9A2F-3166-7A23-CEAE3B551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DE" sz="4000" dirty="0">
                <a:latin typeface="Open Sans" panose="020F0502020204030204" pitchFamily="34" charset="0"/>
                <a:ea typeface="Open Sans" panose="020F0502020204030204" pitchFamily="34" charset="0"/>
                <a:cs typeface="Open Sans" panose="020F0502020204030204" pitchFamily="34" charset="0"/>
              </a:rPr>
              <a:t>Hallo, hier steht </a:t>
            </a:r>
            <a:br>
              <a:rPr lang="de-DE" sz="4000" dirty="0">
                <a:latin typeface="Open Sans" panose="020F0502020204030204" pitchFamily="34" charset="0"/>
                <a:ea typeface="Open Sans" panose="020F0502020204030204" pitchFamily="34" charset="0"/>
                <a:cs typeface="Open Sans" panose="020F0502020204030204" pitchFamily="34" charset="0"/>
              </a:rPr>
            </a:br>
            <a:r>
              <a:rPr lang="de-DE" sz="4000" dirty="0">
                <a:latin typeface="Open Sans" panose="020F0502020204030204" pitchFamily="34" charset="0"/>
                <a:ea typeface="Open Sans" panose="020F0502020204030204" pitchFamily="34" charset="0"/>
                <a:cs typeface="Open Sans" panose="020F0502020204030204" pitchFamily="34" charset="0"/>
              </a:rPr>
              <a:t>Ihr eigener Titel</a:t>
            </a:r>
            <a:r>
              <a:rPr lang="de-DE" sz="4400" dirty="0">
                <a:latin typeface="Open Sans" panose="020F0502020204030204" pitchFamily="34" charset="0"/>
                <a:ea typeface="Open Sans" panose="020F0502020204030204" pitchFamily="34" charset="0"/>
                <a:cs typeface="Open Sans" panose="020F0502020204030204" pitchFamily="34" charset="0"/>
              </a:rPr>
              <a:t/>
            </a:r>
            <a:br>
              <a:rPr lang="de-DE" sz="4400" dirty="0">
                <a:latin typeface="Open Sans" panose="020F0502020204030204" pitchFamily="34" charset="0"/>
                <a:ea typeface="Open Sans" panose="020F0502020204030204" pitchFamily="34" charset="0"/>
                <a:cs typeface="Open Sans" panose="020F0502020204030204" pitchFamily="34" charset="0"/>
              </a:rPr>
            </a:br>
            <a:r>
              <a:rPr lang="de-DE" sz="2400" dirty="0"/>
              <a:t>Geben Sie hier Ihren Untertitel ein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192899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Inhaltsplatzhalter 14">
            <a:extLst>
              <a:ext uri="{FF2B5EF4-FFF2-40B4-BE49-F238E27FC236}">
                <a16:creationId xmlns:a16="http://schemas.microsoft.com/office/drawing/2014/main" xmlns="" id="{66B7AF73-CBF2-572E-5956-28B701C1BF1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05450713"/>
              </p:ext>
            </p:extLst>
          </p:nvPr>
        </p:nvGraphicFramePr>
        <p:xfrm>
          <a:off x="803275" y="2743200"/>
          <a:ext cx="6935788" cy="3402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9CEBCC12-25EA-9A23-74B3-95A75C7B5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Folienbibliothek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2067822E-E405-E318-6A53-0C31A032A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8A4C1-E0C6-174D-99F7-EA2E1A648E2A}" type="slidenum">
              <a:rPr lang="de-DE" smtClean="0"/>
              <a:t>20</a:t>
            </a:fld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xmlns="" id="{C0E36E68-10BE-19DC-6F3A-443A86682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Dies ist ein Platzhaltertitel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xmlns="" id="{9876F85A-9AF4-8A59-AA7C-CA5463A12234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29412" y="2743200"/>
            <a:ext cx="3322800" cy="3402000"/>
          </a:xfrm>
        </p:spPr>
        <p:txBody>
          <a:bodyPr lIns="252000" tIns="0"/>
          <a:lstStyle/>
          <a:p>
            <a:pPr marL="0" indent="0">
              <a:buNone/>
            </a:pPr>
            <a:r>
              <a:rPr lang="de-DE" dirty="0">
                <a:latin typeface="+mj-lt"/>
              </a:rPr>
              <a:t>Dies ist ein </a:t>
            </a:r>
            <a:br>
              <a:rPr lang="de-DE" dirty="0">
                <a:latin typeface="+mj-lt"/>
              </a:rPr>
            </a:br>
            <a:r>
              <a:rPr lang="de-DE" dirty="0">
                <a:latin typeface="+mj-lt"/>
              </a:rPr>
              <a:t>Beispieltitel</a:t>
            </a:r>
          </a:p>
          <a:p>
            <a:pPr marL="0" indent="0">
              <a:buNone/>
            </a:pPr>
            <a:r>
              <a:rPr lang="de-DE" dirty="0"/>
              <a:t>Dieser Text soll zeigen, </a:t>
            </a:r>
            <a:br>
              <a:rPr lang="de-DE" dirty="0"/>
            </a:br>
            <a:r>
              <a:rPr lang="de-DE" dirty="0"/>
              <a:t>wie Ihr eigener Text </a:t>
            </a:r>
            <a:br>
              <a:rPr lang="de-DE" dirty="0"/>
            </a:br>
            <a:r>
              <a:rPr lang="de-DE" dirty="0"/>
              <a:t>dargestellt wird, wenn </a:t>
            </a:r>
            <a:br>
              <a:rPr lang="de-DE" dirty="0"/>
            </a:br>
            <a:r>
              <a:rPr lang="de-DE" dirty="0"/>
              <a:t>Sie diesen Platzhalter-</a:t>
            </a:r>
            <a:br>
              <a:rPr lang="de-DE" dirty="0"/>
            </a:br>
            <a:r>
              <a:rPr lang="de-DE" dirty="0"/>
              <a:t>text ersetzen. </a:t>
            </a:r>
          </a:p>
          <a:p>
            <a:pPr algn="ctr"/>
            <a:endParaRPr lang="de-DE" dirty="0"/>
          </a:p>
        </p:txBody>
      </p: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xmlns="" id="{FA096FBC-8D3D-8E38-35DF-1B1E3D657249}"/>
              </a:ext>
            </a:extLst>
          </p:cNvPr>
          <p:cNvCxnSpPr>
            <a:cxnSpLocks/>
          </p:cNvCxnSpPr>
          <p:nvPr/>
        </p:nvCxnSpPr>
        <p:spPr>
          <a:xfrm flipH="1" flipV="1">
            <a:off x="8029412" y="2709973"/>
            <a:ext cx="1" cy="3417872"/>
          </a:xfrm>
          <a:prstGeom prst="line">
            <a:avLst/>
          </a:prstGeom>
          <a:ln w="1270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27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6C7D2614-87B2-DBA4-C44F-8A474D67ED33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 lIns="252000"/>
          <a:lstStyle/>
          <a:p>
            <a:pPr marL="0" indent="0">
              <a:buNone/>
            </a:pPr>
            <a:endParaRPr lang="de-DE" sz="2000" dirty="0">
              <a:latin typeface="+mj-lt"/>
            </a:endParaRPr>
          </a:p>
          <a:p>
            <a:pPr marL="0" indent="0">
              <a:buNone/>
            </a:pPr>
            <a:r>
              <a:rPr lang="de-DE" sz="2000" dirty="0">
                <a:latin typeface="+mj-lt"/>
              </a:rPr>
              <a:t>Dies ist ein Beispieltitel</a:t>
            </a:r>
          </a:p>
          <a:p>
            <a:pPr marL="0" indent="0">
              <a:buNone/>
            </a:pPr>
            <a:r>
              <a:rPr lang="de-DE" sz="2000" dirty="0"/>
              <a:t>Dies ist ein Platzhaltertext. Um diesen </a:t>
            </a:r>
            <a:br>
              <a:rPr lang="de-DE" sz="2000" dirty="0"/>
            </a:br>
            <a:r>
              <a:rPr lang="de-DE" sz="2000" dirty="0"/>
              <a:t>Text zu ersetzen, klicken Sie auf den Platzhaltertext und geben Sie Ihren Text ein. Dieser Text soll demonstrieren, wie </a:t>
            </a:r>
            <a:br>
              <a:rPr lang="de-DE" sz="2000" dirty="0"/>
            </a:br>
            <a:r>
              <a:rPr lang="de-DE" sz="2000" dirty="0"/>
              <a:t>Ihr eigener Text dargestellt wird, wenn </a:t>
            </a:r>
            <a:br>
              <a:rPr lang="de-DE" sz="2000" dirty="0"/>
            </a:br>
            <a:r>
              <a:rPr lang="de-DE" sz="2000" dirty="0"/>
              <a:t>Sie den Platzhaltertext ersetzen. </a:t>
            </a:r>
          </a:p>
          <a:p>
            <a:pPr marL="0" indent="0">
              <a:buNone/>
            </a:pPr>
            <a:endParaRPr lang="de-DE" sz="2000" dirty="0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xmlns="" id="{ACAD883C-C311-F977-69BC-912E5552A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Dies ist ein Platzhaltertitel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xmlns="" id="{35E3B4D0-C749-C9E2-538A-EF8C2F593CC8}"/>
              </a:ext>
            </a:extLst>
          </p:cNvPr>
          <p:cNvCxnSpPr>
            <a:cxnSpLocks/>
          </p:cNvCxnSpPr>
          <p:nvPr/>
        </p:nvCxnSpPr>
        <p:spPr>
          <a:xfrm flipH="1" flipV="1">
            <a:off x="6172202" y="2709973"/>
            <a:ext cx="1" cy="3417872"/>
          </a:xfrm>
          <a:prstGeom prst="line">
            <a:avLst/>
          </a:prstGeom>
          <a:ln w="1270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pieren 8">
            <a:extLst>
              <a:ext uri="{FF2B5EF4-FFF2-40B4-BE49-F238E27FC236}">
                <a16:creationId xmlns:a16="http://schemas.microsoft.com/office/drawing/2014/main" xmlns="" id="{F6588E4F-529A-1A9B-DE55-B0892E069334}"/>
              </a:ext>
            </a:extLst>
          </p:cNvPr>
          <p:cNvGrpSpPr>
            <a:grpSpLocks noChangeAspect="1"/>
          </p:cNvGrpSpPr>
          <p:nvPr/>
        </p:nvGrpSpPr>
        <p:grpSpPr>
          <a:xfrm>
            <a:off x="803275" y="2709973"/>
            <a:ext cx="5216525" cy="3844658"/>
            <a:chOff x="803275" y="2709973"/>
            <a:chExt cx="5216525" cy="3844658"/>
          </a:xfrm>
        </p:grpSpPr>
        <p:pic>
          <p:nvPicPr>
            <p:cNvPr id="4" name="Inhaltsplatzhalter 12">
              <a:extLst>
                <a:ext uri="{FF2B5EF4-FFF2-40B4-BE49-F238E27FC236}">
                  <a16:creationId xmlns:a16="http://schemas.microsoft.com/office/drawing/2014/main" xmlns="" id="{C1A29DB2-FAEA-6A0E-C9BF-230E53448E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63954"/>
            <a:stretch/>
          </p:blipFill>
          <p:spPr>
            <a:xfrm flipH="1">
              <a:off x="1383841" y="2742693"/>
              <a:ext cx="4545765" cy="3811938"/>
            </a:xfrm>
            <a:prstGeom prst="rect">
              <a:avLst/>
            </a:prstGeom>
          </p:spPr>
        </p:pic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xmlns="" id="{F260D05B-C5A9-76E7-4815-7F6E43B667E9}"/>
                </a:ext>
              </a:extLst>
            </p:cNvPr>
            <p:cNvSpPr txBox="1"/>
            <p:nvPr/>
          </p:nvSpPr>
          <p:spPr>
            <a:xfrm>
              <a:off x="2217652" y="3550639"/>
              <a:ext cx="1460310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4000" dirty="0">
                  <a:solidFill>
                    <a:schemeClr val="bg1"/>
                  </a:solidFill>
                  <a:latin typeface="+mj-lt"/>
                  <a:ea typeface="Open Sans Light" panose="020B0306030504020204" pitchFamily="34" charset="0"/>
                  <a:cs typeface="Open Sans Light" panose="020B0306030504020204" pitchFamily="34" charset="0"/>
                </a:rPr>
                <a:t>20</a:t>
              </a:r>
              <a:r>
                <a:rPr lang="de-DE" sz="2800" spc="-300" dirty="0">
                  <a:solidFill>
                    <a:schemeClr val="bg1"/>
                  </a:solidFill>
                  <a:latin typeface="+mj-lt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de-DE" sz="2800" dirty="0">
                  <a:solidFill>
                    <a:schemeClr val="bg1"/>
                  </a:solidFill>
                  <a:latin typeface="+mj-lt"/>
                  <a:ea typeface="Open Sans Light" panose="020B0306030504020204" pitchFamily="34" charset="0"/>
                  <a:cs typeface="Open Sans Light" panose="020B0306030504020204" pitchFamily="34" charset="0"/>
                </a:rPr>
                <a:t>% </a:t>
              </a:r>
              <a:endParaRPr lang="de-DE" sz="2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xmlns="" id="{2D479ED1-6CFF-EAFC-C318-3DD52D3B7D01}"/>
                </a:ext>
              </a:extLst>
            </p:cNvPr>
            <p:cNvSpPr txBox="1"/>
            <p:nvPr/>
          </p:nvSpPr>
          <p:spPr>
            <a:xfrm>
              <a:off x="3140765" y="4816666"/>
              <a:ext cx="1829208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4000" dirty="0">
                  <a:solidFill>
                    <a:schemeClr val="tx2"/>
                  </a:solidFill>
                  <a:latin typeface="+mj-lt"/>
                  <a:ea typeface="Open Sans Light" panose="020B0306030504020204" pitchFamily="34" charset="0"/>
                  <a:cs typeface="Open Sans Light" panose="020B0306030504020204" pitchFamily="34" charset="0"/>
                </a:rPr>
                <a:t>40</a:t>
              </a:r>
              <a:r>
                <a:rPr lang="de-DE" sz="2800" spc="-300" dirty="0">
                  <a:solidFill>
                    <a:schemeClr val="tx2"/>
                  </a:solidFill>
                  <a:latin typeface="+mj-lt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de-DE" sz="2800" dirty="0">
                  <a:solidFill>
                    <a:schemeClr val="tx2"/>
                  </a:solidFill>
                  <a:latin typeface="+mj-lt"/>
                  <a:ea typeface="Open Sans Light" panose="020B0306030504020204" pitchFamily="34" charset="0"/>
                  <a:cs typeface="Open Sans Light" panose="020B0306030504020204" pitchFamily="34" charset="0"/>
                </a:rPr>
                <a:t>% </a:t>
              </a:r>
              <a:endParaRPr lang="de-DE" sz="28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xmlns="" id="{9C6E830C-4459-9057-27A6-023A71823208}"/>
                </a:ext>
              </a:extLst>
            </p:cNvPr>
            <p:cNvSpPr txBox="1"/>
            <p:nvPr/>
          </p:nvSpPr>
          <p:spPr>
            <a:xfrm>
              <a:off x="803275" y="5233233"/>
              <a:ext cx="2160000" cy="646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de-DE" sz="1400" dirty="0">
                  <a:solidFill>
                    <a:schemeClr val="tx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Dies ist ein Beispiel-</a:t>
              </a:r>
              <a:br>
                <a:rPr lang="de-DE" sz="1400" dirty="0">
                  <a:solidFill>
                    <a:schemeClr val="tx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</a:br>
              <a:r>
                <a:rPr lang="de-DE" sz="1400" dirty="0">
                  <a:solidFill>
                    <a:schemeClr val="tx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text und dient zur </a:t>
              </a:r>
              <a:br>
                <a:rPr lang="de-DE" sz="1400" dirty="0">
                  <a:solidFill>
                    <a:schemeClr val="tx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</a:br>
              <a:r>
                <a:rPr lang="de-DE" sz="1400" dirty="0">
                  <a:solidFill>
                    <a:schemeClr val="tx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kurzen Beschreibung</a:t>
              </a:r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xmlns="" id="{9FE60CBD-81FA-9C72-9AC0-613945345D74}"/>
                </a:ext>
              </a:extLst>
            </p:cNvPr>
            <p:cNvSpPr txBox="1"/>
            <p:nvPr/>
          </p:nvSpPr>
          <p:spPr>
            <a:xfrm>
              <a:off x="3859800" y="2709973"/>
              <a:ext cx="2160000" cy="646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1400" dirty="0">
                  <a:solidFill>
                    <a:schemeClr val="tx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Dies ist ein beschreibender </a:t>
              </a:r>
              <a:br>
                <a:rPr lang="de-DE" sz="1400" dirty="0">
                  <a:solidFill>
                    <a:schemeClr val="tx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</a:br>
              <a:r>
                <a:rPr lang="de-DE" sz="1400" dirty="0">
                  <a:solidFill>
                    <a:schemeClr val="tx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Beispieltext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978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xmlns="" id="{ACAD883C-C311-F977-69BC-912E5552A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Dies ist ein Platzhaltertitel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xmlns="" id="{4691219E-B1E4-E028-272F-5B9E7EC6C4C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sz="2000" dirty="0"/>
              <a:t>Um diesen Text zu </a:t>
            </a:r>
            <a:br>
              <a:rPr lang="de-DE" sz="2000" dirty="0"/>
            </a:br>
            <a:r>
              <a:rPr lang="de-DE" sz="2000" dirty="0"/>
              <a:t>ersetzen, klicken Sie auf </a:t>
            </a:r>
            <a:br>
              <a:rPr lang="de-DE" sz="2000" dirty="0"/>
            </a:br>
            <a:r>
              <a:rPr lang="de-DE" sz="2000" dirty="0"/>
              <a:t>den Platzhaltertext und geben Sie Ihren eigenen </a:t>
            </a:r>
            <a:br>
              <a:rPr lang="de-DE" sz="2000" dirty="0"/>
            </a:br>
            <a:r>
              <a:rPr lang="de-DE" sz="2000" dirty="0"/>
              <a:t>Text ein. Dies ist ein Platzhaltertext. 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14" name="Bildplatzhalter 13">
            <a:extLst>
              <a:ext uri="{FF2B5EF4-FFF2-40B4-BE49-F238E27FC236}">
                <a16:creationId xmlns:a16="http://schemas.microsoft.com/office/drawing/2014/main" xmlns="" id="{184F72B7-2B1C-EE07-6D65-3C016315C2F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2971" t="1916" r="12971" b="1916"/>
          <a:stretch/>
        </p:blipFill>
        <p:spPr>
          <a:xfrm>
            <a:off x="5235575" y="1930771"/>
            <a:ext cx="5453062" cy="3402012"/>
          </a:xfrm>
        </p:spPr>
      </p:pic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xmlns="" id="{3D5A6AA1-022D-B413-1EA7-F56CE63E3958}"/>
              </a:ext>
            </a:extLst>
          </p:cNvPr>
          <p:cNvCxnSpPr>
            <a:cxnSpLocks/>
          </p:cNvCxnSpPr>
          <p:nvPr/>
        </p:nvCxnSpPr>
        <p:spPr>
          <a:xfrm flipH="1">
            <a:off x="3088729" y="3683620"/>
            <a:ext cx="1947295" cy="0"/>
          </a:xfrm>
          <a:prstGeom prst="line">
            <a:avLst/>
          </a:prstGeom>
          <a:ln w="1270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23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Inhaltsplatzhalter 12">
            <a:extLst>
              <a:ext uri="{FF2B5EF4-FFF2-40B4-BE49-F238E27FC236}">
                <a16:creationId xmlns:a16="http://schemas.microsoft.com/office/drawing/2014/main" xmlns="" id="{C2213FF0-BAD8-087C-17B5-FCD5B3D441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3954"/>
          <a:stretch/>
        </p:blipFill>
        <p:spPr>
          <a:xfrm>
            <a:off x="10287649" y="4861214"/>
            <a:ext cx="3138078" cy="2631495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xmlns="" id="{0C942DF5-8FFF-723D-7832-A154E0CBA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Dies ist ein Platzhaltertitel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C3CC9421-3BC1-A1AB-2AC9-885B9C62E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Folienbibliothek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0FBF266F-9CEC-D304-D0F6-3F70E8481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8A4C1-E0C6-174D-99F7-EA2E1A648E2A}" type="slidenum">
              <a:rPr lang="de-DE" smtClean="0"/>
              <a:t>23</a:t>
            </a:fld>
            <a:endParaRPr lang="de-DE" dirty="0"/>
          </a:p>
        </p:txBody>
      </p:sp>
      <p:grpSp>
        <p:nvGrpSpPr>
          <p:cNvPr id="88" name="Gruppieren 87">
            <a:extLst>
              <a:ext uri="{FF2B5EF4-FFF2-40B4-BE49-F238E27FC236}">
                <a16:creationId xmlns:a16="http://schemas.microsoft.com/office/drawing/2014/main" xmlns="" id="{9BE718F1-A1BB-CEC5-9B63-BB75DFDA5E65}"/>
              </a:ext>
            </a:extLst>
          </p:cNvPr>
          <p:cNvGrpSpPr/>
          <p:nvPr/>
        </p:nvGrpSpPr>
        <p:grpSpPr>
          <a:xfrm>
            <a:off x="3476544" y="3428999"/>
            <a:ext cx="2520001" cy="2747963"/>
            <a:chOff x="3476544" y="3428999"/>
            <a:chExt cx="2520001" cy="2747963"/>
          </a:xfrm>
        </p:grpSpPr>
        <p:cxnSp>
          <p:nvCxnSpPr>
            <p:cNvPr id="84" name="Gerader Verbinder 83">
              <a:extLst>
                <a:ext uri="{FF2B5EF4-FFF2-40B4-BE49-F238E27FC236}">
                  <a16:creationId xmlns:a16="http://schemas.microsoft.com/office/drawing/2014/main" xmlns="" id="{FA185A05-4850-EA67-64C7-4F8891A0747D}"/>
                </a:ext>
              </a:extLst>
            </p:cNvPr>
            <p:cNvCxnSpPr>
              <a:cxnSpLocks/>
            </p:cNvCxnSpPr>
            <p:nvPr/>
          </p:nvCxnSpPr>
          <p:spPr>
            <a:xfrm>
              <a:off x="4736544" y="3428999"/>
              <a:ext cx="1" cy="2060363"/>
            </a:xfrm>
            <a:prstGeom prst="line">
              <a:avLst/>
            </a:prstGeom>
            <a:ln w="12700" cap="rnd"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ectangle 40">
              <a:extLst>
                <a:ext uri="{FF2B5EF4-FFF2-40B4-BE49-F238E27FC236}">
                  <a16:creationId xmlns:a16="http://schemas.microsoft.com/office/drawing/2014/main" xmlns="" id="{33164FE0-097A-8BF0-52F9-D4C98DBD70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6544" y="3657387"/>
              <a:ext cx="2520001" cy="687600"/>
            </a:xfrm>
            <a:prstGeom prst="roundRect">
              <a:avLst>
                <a:gd name="adj" fmla="val 7031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lIns="72000" tIns="108000" rIns="72000" bIns="72000" anchor="t" anchorCtr="0"/>
            <a:lstStyle/>
            <a:p>
              <a:pPr algn="ctr" defTabSz="801688" eaLnBrk="0" hangingPunct="0"/>
              <a:r>
                <a:rPr lang="de-DE" sz="1600" noProof="1">
                  <a:solidFill>
                    <a:schemeClr val="tx2"/>
                  </a:solidFill>
                  <a:latin typeface="+mj-lt"/>
                  <a:cs typeface="Arial" charset="0"/>
                </a:rPr>
                <a:t>Platzhaltertitel</a:t>
              </a:r>
              <a:br>
                <a:rPr lang="de-DE" sz="1600" noProof="1">
                  <a:solidFill>
                    <a:schemeClr val="tx2"/>
                  </a:solidFill>
                  <a:latin typeface="+mj-lt"/>
                  <a:cs typeface="Arial" charset="0"/>
                </a:rPr>
              </a:br>
              <a:r>
                <a:rPr lang="de-DE" sz="1400" noProof="1">
                  <a:solidFill>
                    <a:schemeClr val="tx2"/>
                  </a:solidFill>
                  <a:cs typeface="Arial" charset="0"/>
                </a:rPr>
                <a:t>Untertitel </a:t>
              </a:r>
              <a:endParaRPr lang="de-DE" sz="1600" noProof="1">
                <a:solidFill>
                  <a:schemeClr val="tx2"/>
                </a:solidFill>
                <a:cs typeface="Arial" charset="0"/>
              </a:endParaRPr>
            </a:p>
          </p:txBody>
        </p:sp>
        <p:sp>
          <p:nvSpPr>
            <p:cNvPr id="71" name="Rectangle 40">
              <a:extLst>
                <a:ext uri="{FF2B5EF4-FFF2-40B4-BE49-F238E27FC236}">
                  <a16:creationId xmlns:a16="http://schemas.microsoft.com/office/drawing/2014/main" xmlns="" id="{03E5B27B-59A1-E1A9-F608-553173AFFB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6544" y="5489362"/>
              <a:ext cx="2520001" cy="687600"/>
            </a:xfrm>
            <a:prstGeom prst="roundRect">
              <a:avLst>
                <a:gd name="adj" fmla="val 7031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lIns="72000" tIns="108000" rIns="72000" bIns="72000" anchor="t" anchorCtr="0"/>
            <a:lstStyle/>
            <a:p>
              <a:pPr algn="ctr" defTabSz="801688" eaLnBrk="0" hangingPunct="0"/>
              <a:r>
                <a:rPr lang="de-DE" sz="1600" noProof="1">
                  <a:solidFill>
                    <a:schemeClr val="tx2"/>
                  </a:solidFill>
                  <a:latin typeface="+mj-lt"/>
                  <a:cs typeface="Arial" charset="0"/>
                </a:rPr>
                <a:t>Platzhaltertitel</a:t>
              </a:r>
              <a:br>
                <a:rPr lang="de-DE" sz="1600" noProof="1">
                  <a:solidFill>
                    <a:schemeClr val="tx2"/>
                  </a:solidFill>
                  <a:latin typeface="+mj-lt"/>
                  <a:cs typeface="Arial" charset="0"/>
                </a:rPr>
              </a:br>
              <a:r>
                <a:rPr lang="de-DE" sz="1400" noProof="1">
                  <a:solidFill>
                    <a:schemeClr val="tx2"/>
                  </a:solidFill>
                  <a:cs typeface="Arial" charset="0"/>
                </a:rPr>
                <a:t>Untertitel </a:t>
              </a:r>
              <a:endParaRPr lang="de-DE" sz="1600" noProof="1">
                <a:solidFill>
                  <a:schemeClr val="tx2"/>
                </a:solidFill>
                <a:cs typeface="Arial" charset="0"/>
              </a:endParaRPr>
            </a:p>
          </p:txBody>
        </p:sp>
        <p:sp>
          <p:nvSpPr>
            <p:cNvPr id="72" name="Rectangle 40">
              <a:extLst>
                <a:ext uri="{FF2B5EF4-FFF2-40B4-BE49-F238E27FC236}">
                  <a16:creationId xmlns:a16="http://schemas.microsoft.com/office/drawing/2014/main" xmlns="" id="{A2DF355F-6FC1-9082-B03B-ABA40A3719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6544" y="4573375"/>
              <a:ext cx="2520001" cy="687600"/>
            </a:xfrm>
            <a:prstGeom prst="roundRect">
              <a:avLst>
                <a:gd name="adj" fmla="val 7031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lIns="72000" tIns="108000" rIns="72000" bIns="72000" anchor="t" anchorCtr="0"/>
            <a:lstStyle/>
            <a:p>
              <a:pPr algn="ctr" defTabSz="801688" eaLnBrk="0" hangingPunct="0"/>
              <a:r>
                <a:rPr lang="de-DE" sz="1600" noProof="1">
                  <a:solidFill>
                    <a:schemeClr val="tx2"/>
                  </a:solidFill>
                  <a:latin typeface="+mj-lt"/>
                  <a:cs typeface="Arial" charset="0"/>
                </a:rPr>
                <a:t>Platzhaltertitel</a:t>
              </a:r>
              <a:br>
                <a:rPr lang="de-DE" sz="1600" noProof="1">
                  <a:solidFill>
                    <a:schemeClr val="tx2"/>
                  </a:solidFill>
                  <a:latin typeface="+mj-lt"/>
                  <a:cs typeface="Arial" charset="0"/>
                </a:rPr>
              </a:br>
              <a:r>
                <a:rPr lang="de-DE" sz="1400" noProof="1">
                  <a:solidFill>
                    <a:schemeClr val="tx2"/>
                  </a:solidFill>
                  <a:cs typeface="Arial" charset="0"/>
                </a:rPr>
                <a:t>Untertitel </a:t>
              </a:r>
              <a:endParaRPr lang="de-DE" sz="1600" noProof="1">
                <a:solidFill>
                  <a:schemeClr val="tx2"/>
                </a:solidFill>
                <a:cs typeface="Arial" charset="0"/>
              </a:endParaRPr>
            </a:p>
          </p:txBody>
        </p:sp>
      </p:grpSp>
      <p:grpSp>
        <p:nvGrpSpPr>
          <p:cNvPr id="92" name="Gruppieren 91">
            <a:extLst>
              <a:ext uri="{FF2B5EF4-FFF2-40B4-BE49-F238E27FC236}">
                <a16:creationId xmlns:a16="http://schemas.microsoft.com/office/drawing/2014/main" xmlns="" id="{2ED049F1-1192-274D-A942-5C7FDA7FC510}"/>
              </a:ext>
            </a:extLst>
          </p:cNvPr>
          <p:cNvGrpSpPr>
            <a:grpSpLocks noChangeAspect="1"/>
          </p:cNvGrpSpPr>
          <p:nvPr/>
        </p:nvGrpSpPr>
        <p:grpSpPr>
          <a:xfrm>
            <a:off x="803275" y="2743200"/>
            <a:ext cx="10536093" cy="3433762"/>
            <a:chOff x="803275" y="2743200"/>
            <a:chExt cx="10536093" cy="3433762"/>
          </a:xfrm>
        </p:grpSpPr>
        <p:sp>
          <p:nvSpPr>
            <p:cNvPr id="35" name="Rectangle 40">
              <a:extLst>
                <a:ext uri="{FF2B5EF4-FFF2-40B4-BE49-F238E27FC236}">
                  <a16:creationId xmlns:a16="http://schemas.microsoft.com/office/drawing/2014/main" xmlns="" id="{ED084CEB-7C55-CF43-F756-A2835B09B89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03275" y="2743200"/>
              <a:ext cx="10536093" cy="685799"/>
            </a:xfrm>
            <a:prstGeom prst="roundRect">
              <a:avLst>
                <a:gd name="adj" fmla="val 5073"/>
              </a:avLst>
            </a:prstGeom>
            <a:solidFill>
              <a:schemeClr val="bg1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lIns="72000" tIns="108000" rIns="72000" bIns="72000" anchor="t" anchorCtr="0"/>
            <a:lstStyle/>
            <a:p>
              <a:pPr algn="ctr" defTabSz="801688" eaLnBrk="0" hangingPunct="0"/>
              <a:r>
                <a:rPr lang="de-DE" altLang="en-US" sz="1600" noProof="1">
                  <a:solidFill>
                    <a:schemeClr val="tx2"/>
                  </a:solidFill>
                  <a:latin typeface="+mj-lt"/>
                  <a:cs typeface="Arial" charset="0"/>
                </a:rPr>
                <a:t>Dies ist ein Platzhaltertitel</a:t>
              </a:r>
              <a:br>
                <a:rPr lang="de-DE" altLang="en-US" sz="1600" noProof="1">
                  <a:solidFill>
                    <a:schemeClr val="tx2"/>
                  </a:solidFill>
                  <a:latin typeface="+mj-lt"/>
                  <a:cs typeface="Arial" charset="0"/>
                </a:rPr>
              </a:br>
              <a:r>
                <a:rPr lang="de-DE" altLang="en-US" sz="1400" noProof="1">
                  <a:solidFill>
                    <a:schemeClr val="tx2"/>
                  </a:solidFill>
                  <a:cs typeface="Arial" charset="0"/>
                </a:rPr>
                <a:t>Geben Sie hier Ihren Untertitel ein</a:t>
              </a:r>
              <a:endParaRPr lang="de-DE" altLang="en-US" sz="1600" noProof="1">
                <a:solidFill>
                  <a:schemeClr val="tx2"/>
                </a:solidFill>
                <a:cs typeface="Arial" charset="0"/>
              </a:endParaRPr>
            </a:p>
          </p:txBody>
        </p:sp>
        <p:grpSp>
          <p:nvGrpSpPr>
            <p:cNvPr id="91" name="Gruppieren 90">
              <a:extLst>
                <a:ext uri="{FF2B5EF4-FFF2-40B4-BE49-F238E27FC236}">
                  <a16:creationId xmlns:a16="http://schemas.microsoft.com/office/drawing/2014/main" xmlns="" id="{1B76A6D0-8083-4F73-C135-6EE4F5196BD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5133" y="3428999"/>
              <a:ext cx="10534235" cy="2747963"/>
              <a:chOff x="805133" y="3428999"/>
              <a:chExt cx="10534235" cy="2747963"/>
            </a:xfrm>
          </p:grpSpPr>
          <p:grpSp>
            <p:nvGrpSpPr>
              <p:cNvPr id="87" name="Gruppieren 86">
                <a:extLst>
                  <a:ext uri="{FF2B5EF4-FFF2-40B4-BE49-F238E27FC236}">
                    <a16:creationId xmlns:a16="http://schemas.microsoft.com/office/drawing/2014/main" xmlns="" id="{CECE9F0A-2A92-4033-C0E7-D02C3A218FB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05133" y="3428999"/>
                <a:ext cx="2520001" cy="2747963"/>
                <a:chOff x="805133" y="3428999"/>
                <a:chExt cx="2520001" cy="2747963"/>
              </a:xfrm>
            </p:grpSpPr>
            <p:cxnSp>
              <p:nvCxnSpPr>
                <p:cNvPr id="80" name="Gerader Verbinder 79">
                  <a:extLst>
                    <a:ext uri="{FF2B5EF4-FFF2-40B4-BE49-F238E27FC236}">
                      <a16:creationId xmlns:a16="http://schemas.microsoft.com/office/drawing/2014/main" xmlns="" id="{5523D492-8308-C780-9A1F-53A35291551E}"/>
                    </a:ext>
                  </a:extLst>
                </p:cNvPr>
                <p:cNvCxnSpPr>
                  <a:endCxn id="69" idx="0"/>
                </p:cNvCxnSpPr>
                <p:nvPr/>
              </p:nvCxnSpPr>
              <p:spPr>
                <a:xfrm>
                  <a:off x="2065133" y="3428999"/>
                  <a:ext cx="1" cy="2060363"/>
                </a:xfrm>
                <a:prstGeom prst="line">
                  <a:avLst/>
                </a:prstGeom>
                <a:ln w="12700" cap="rnd"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Rectangle 40">
                  <a:extLst>
                    <a:ext uri="{FF2B5EF4-FFF2-40B4-BE49-F238E27FC236}">
                      <a16:creationId xmlns:a16="http://schemas.microsoft.com/office/drawing/2014/main" xmlns="" id="{C66D7AFE-3FD4-2BC1-FB2E-A2294C7578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5133" y="3657387"/>
                  <a:ext cx="2520001" cy="687600"/>
                </a:xfrm>
                <a:prstGeom prst="roundRect">
                  <a:avLst>
                    <a:gd name="adj" fmla="val 7031"/>
                  </a:avLst>
                </a:prstGeom>
                <a:solidFill>
                  <a:schemeClr val="bg1"/>
                </a:solidFill>
                <a:ln w="12700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</p:spPr>
              <p:txBody>
                <a:bodyPr lIns="72000" tIns="108000" rIns="72000" bIns="72000" anchor="t" anchorCtr="0"/>
                <a:lstStyle/>
                <a:p>
                  <a:pPr algn="ctr" defTabSz="801688" eaLnBrk="0" hangingPunct="0"/>
                  <a:r>
                    <a:rPr lang="de-DE" sz="1600" noProof="1">
                      <a:solidFill>
                        <a:schemeClr val="tx2"/>
                      </a:solidFill>
                      <a:latin typeface="+mj-lt"/>
                      <a:cs typeface="Arial" charset="0"/>
                    </a:rPr>
                    <a:t>Platzhaltertitel</a:t>
                  </a:r>
                  <a:br>
                    <a:rPr lang="de-DE" sz="1600" noProof="1">
                      <a:solidFill>
                        <a:schemeClr val="tx2"/>
                      </a:solidFill>
                      <a:latin typeface="+mj-lt"/>
                      <a:cs typeface="Arial" charset="0"/>
                    </a:rPr>
                  </a:br>
                  <a:r>
                    <a:rPr lang="de-DE" sz="1400" noProof="1">
                      <a:solidFill>
                        <a:schemeClr val="tx2"/>
                      </a:solidFill>
                      <a:cs typeface="Arial" charset="0"/>
                    </a:rPr>
                    <a:t>Untertitel </a:t>
                  </a:r>
                  <a:endParaRPr lang="de-DE" sz="1600" noProof="1">
                    <a:solidFill>
                      <a:schemeClr val="tx2"/>
                    </a:solidFill>
                    <a:cs typeface="Arial" charset="0"/>
                  </a:endParaRPr>
                </a:p>
              </p:txBody>
            </p:sp>
            <p:sp>
              <p:nvSpPr>
                <p:cNvPr id="68" name="Rectangle 40">
                  <a:extLst>
                    <a:ext uri="{FF2B5EF4-FFF2-40B4-BE49-F238E27FC236}">
                      <a16:creationId xmlns:a16="http://schemas.microsoft.com/office/drawing/2014/main" xmlns="" id="{075971A1-53B0-C7F2-F735-4B878AC279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5133" y="4573375"/>
                  <a:ext cx="2520001" cy="687600"/>
                </a:xfrm>
                <a:prstGeom prst="roundRect">
                  <a:avLst>
                    <a:gd name="adj" fmla="val 7031"/>
                  </a:avLst>
                </a:prstGeom>
                <a:solidFill>
                  <a:schemeClr val="bg1"/>
                </a:solidFill>
                <a:ln w="12700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</p:spPr>
              <p:txBody>
                <a:bodyPr lIns="72000" tIns="108000" rIns="72000" bIns="72000" anchor="t" anchorCtr="0"/>
                <a:lstStyle/>
                <a:p>
                  <a:pPr algn="ctr" defTabSz="801688" eaLnBrk="0" hangingPunct="0"/>
                  <a:r>
                    <a:rPr lang="de-DE" sz="1600" noProof="1">
                      <a:solidFill>
                        <a:schemeClr val="tx2"/>
                      </a:solidFill>
                      <a:latin typeface="+mj-lt"/>
                      <a:cs typeface="Arial" charset="0"/>
                    </a:rPr>
                    <a:t>Platzhaltertitel</a:t>
                  </a:r>
                  <a:br>
                    <a:rPr lang="de-DE" sz="1600" noProof="1">
                      <a:solidFill>
                        <a:schemeClr val="tx2"/>
                      </a:solidFill>
                      <a:latin typeface="+mj-lt"/>
                      <a:cs typeface="Arial" charset="0"/>
                    </a:rPr>
                  </a:br>
                  <a:r>
                    <a:rPr lang="de-DE" sz="1400" noProof="1">
                      <a:solidFill>
                        <a:schemeClr val="tx2"/>
                      </a:solidFill>
                      <a:cs typeface="Arial" charset="0"/>
                    </a:rPr>
                    <a:t>Untertitel </a:t>
                  </a:r>
                  <a:endParaRPr lang="de-DE" sz="1600" noProof="1">
                    <a:solidFill>
                      <a:schemeClr val="tx2"/>
                    </a:solidFill>
                    <a:cs typeface="Arial" charset="0"/>
                  </a:endParaRPr>
                </a:p>
              </p:txBody>
            </p:sp>
            <p:sp>
              <p:nvSpPr>
                <p:cNvPr id="69" name="Rectangle 40">
                  <a:extLst>
                    <a:ext uri="{FF2B5EF4-FFF2-40B4-BE49-F238E27FC236}">
                      <a16:creationId xmlns:a16="http://schemas.microsoft.com/office/drawing/2014/main" xmlns="" id="{19CD1D82-C8E1-F712-F536-BF7D8410A5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5133" y="5489362"/>
                  <a:ext cx="2520001" cy="687600"/>
                </a:xfrm>
                <a:prstGeom prst="roundRect">
                  <a:avLst>
                    <a:gd name="adj" fmla="val 7031"/>
                  </a:avLst>
                </a:prstGeom>
                <a:solidFill>
                  <a:schemeClr val="bg1"/>
                </a:solidFill>
                <a:ln w="12700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</p:spPr>
              <p:txBody>
                <a:bodyPr lIns="72000" tIns="108000" rIns="72000" bIns="72000" anchor="t" anchorCtr="0"/>
                <a:lstStyle/>
                <a:p>
                  <a:pPr algn="ctr" defTabSz="801688" eaLnBrk="0" hangingPunct="0"/>
                  <a:r>
                    <a:rPr lang="de-DE" sz="1600" noProof="1">
                      <a:solidFill>
                        <a:schemeClr val="tx2"/>
                      </a:solidFill>
                      <a:latin typeface="+mj-lt"/>
                      <a:cs typeface="Arial" charset="0"/>
                    </a:rPr>
                    <a:t>Platzhaltertitel</a:t>
                  </a:r>
                  <a:br>
                    <a:rPr lang="de-DE" sz="1600" noProof="1">
                      <a:solidFill>
                        <a:schemeClr val="tx2"/>
                      </a:solidFill>
                      <a:latin typeface="+mj-lt"/>
                      <a:cs typeface="Arial" charset="0"/>
                    </a:rPr>
                  </a:br>
                  <a:r>
                    <a:rPr lang="de-DE" sz="1400" noProof="1">
                      <a:solidFill>
                        <a:schemeClr val="tx2"/>
                      </a:solidFill>
                      <a:cs typeface="Arial" charset="0"/>
                    </a:rPr>
                    <a:t>Untertitel </a:t>
                  </a:r>
                  <a:endParaRPr lang="de-DE" sz="1600" noProof="1">
                    <a:solidFill>
                      <a:schemeClr val="tx2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89" name="Gruppieren 88">
                <a:extLst>
                  <a:ext uri="{FF2B5EF4-FFF2-40B4-BE49-F238E27FC236}">
                    <a16:creationId xmlns:a16="http://schemas.microsoft.com/office/drawing/2014/main" xmlns="" id="{9F1B5AA7-8843-F034-8C37-6458DB99AE3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147955" y="3428999"/>
                <a:ext cx="2520001" cy="2747963"/>
                <a:chOff x="6147955" y="3428999"/>
                <a:chExt cx="2520001" cy="2747963"/>
              </a:xfrm>
            </p:grpSpPr>
            <p:cxnSp>
              <p:nvCxnSpPr>
                <p:cNvPr id="85" name="Gerader Verbinder 84">
                  <a:extLst>
                    <a:ext uri="{FF2B5EF4-FFF2-40B4-BE49-F238E27FC236}">
                      <a16:creationId xmlns:a16="http://schemas.microsoft.com/office/drawing/2014/main" xmlns="" id="{2BB83D37-DC43-D90F-1AB8-D2C12DE580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07955" y="3428999"/>
                  <a:ext cx="1" cy="2060363"/>
                </a:xfrm>
                <a:prstGeom prst="line">
                  <a:avLst/>
                </a:prstGeom>
                <a:ln w="12700" cap="rnd"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3" name="Rectangle 40">
                  <a:extLst>
                    <a:ext uri="{FF2B5EF4-FFF2-40B4-BE49-F238E27FC236}">
                      <a16:creationId xmlns:a16="http://schemas.microsoft.com/office/drawing/2014/main" xmlns="" id="{AF12541D-F652-14FC-3465-69A441CE47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7955" y="3657387"/>
                  <a:ext cx="2520001" cy="687600"/>
                </a:xfrm>
                <a:prstGeom prst="roundRect">
                  <a:avLst>
                    <a:gd name="adj" fmla="val 7031"/>
                  </a:avLst>
                </a:prstGeom>
                <a:solidFill>
                  <a:schemeClr val="bg1"/>
                </a:solidFill>
                <a:ln w="12700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</p:spPr>
              <p:txBody>
                <a:bodyPr lIns="72000" tIns="108000" rIns="72000" bIns="72000" anchor="t" anchorCtr="0"/>
                <a:lstStyle/>
                <a:p>
                  <a:pPr algn="ctr" defTabSz="801688" eaLnBrk="0" hangingPunct="0"/>
                  <a:r>
                    <a:rPr lang="de-DE" sz="1600" noProof="1">
                      <a:solidFill>
                        <a:schemeClr val="tx2"/>
                      </a:solidFill>
                      <a:latin typeface="+mj-lt"/>
                      <a:cs typeface="Arial" charset="0"/>
                    </a:rPr>
                    <a:t>Platzhaltertitel</a:t>
                  </a:r>
                  <a:br>
                    <a:rPr lang="de-DE" sz="1600" noProof="1">
                      <a:solidFill>
                        <a:schemeClr val="tx2"/>
                      </a:solidFill>
                      <a:latin typeface="+mj-lt"/>
                      <a:cs typeface="Arial" charset="0"/>
                    </a:rPr>
                  </a:br>
                  <a:r>
                    <a:rPr lang="de-DE" sz="1400" noProof="1">
                      <a:solidFill>
                        <a:schemeClr val="tx2"/>
                      </a:solidFill>
                      <a:cs typeface="Arial" charset="0"/>
                    </a:rPr>
                    <a:t>Untertitel </a:t>
                  </a:r>
                  <a:endParaRPr lang="de-DE" sz="1600" noProof="1">
                    <a:solidFill>
                      <a:schemeClr val="tx2"/>
                    </a:solidFill>
                    <a:cs typeface="Arial" charset="0"/>
                  </a:endParaRPr>
                </a:p>
              </p:txBody>
            </p:sp>
            <p:sp>
              <p:nvSpPr>
                <p:cNvPr id="74" name="Rectangle 40">
                  <a:extLst>
                    <a:ext uri="{FF2B5EF4-FFF2-40B4-BE49-F238E27FC236}">
                      <a16:creationId xmlns:a16="http://schemas.microsoft.com/office/drawing/2014/main" xmlns="" id="{A598B9A8-E866-F003-90B2-320713FD6F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7955" y="5489362"/>
                  <a:ext cx="2520001" cy="687600"/>
                </a:xfrm>
                <a:prstGeom prst="roundRect">
                  <a:avLst>
                    <a:gd name="adj" fmla="val 7031"/>
                  </a:avLst>
                </a:prstGeom>
                <a:solidFill>
                  <a:schemeClr val="bg1"/>
                </a:solidFill>
                <a:ln w="12700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</p:spPr>
              <p:txBody>
                <a:bodyPr lIns="72000" tIns="108000" rIns="72000" bIns="72000" anchor="t" anchorCtr="0"/>
                <a:lstStyle/>
                <a:p>
                  <a:pPr algn="ctr" defTabSz="801688" eaLnBrk="0" hangingPunct="0"/>
                  <a:r>
                    <a:rPr lang="de-DE" sz="1600" noProof="1">
                      <a:solidFill>
                        <a:schemeClr val="tx2"/>
                      </a:solidFill>
                      <a:latin typeface="+mj-lt"/>
                      <a:cs typeface="Arial" charset="0"/>
                    </a:rPr>
                    <a:t>Platzhaltertitel</a:t>
                  </a:r>
                  <a:br>
                    <a:rPr lang="de-DE" sz="1600" noProof="1">
                      <a:solidFill>
                        <a:schemeClr val="tx2"/>
                      </a:solidFill>
                      <a:latin typeface="+mj-lt"/>
                      <a:cs typeface="Arial" charset="0"/>
                    </a:rPr>
                  </a:br>
                  <a:r>
                    <a:rPr lang="de-DE" sz="1400" noProof="1">
                      <a:solidFill>
                        <a:schemeClr val="tx2"/>
                      </a:solidFill>
                      <a:cs typeface="Arial" charset="0"/>
                    </a:rPr>
                    <a:t>Untertitel </a:t>
                  </a:r>
                  <a:endParaRPr lang="de-DE" sz="1600" noProof="1">
                    <a:solidFill>
                      <a:schemeClr val="tx2"/>
                    </a:solidFill>
                    <a:cs typeface="Arial" charset="0"/>
                  </a:endParaRPr>
                </a:p>
              </p:txBody>
            </p:sp>
            <p:sp>
              <p:nvSpPr>
                <p:cNvPr id="75" name="Rectangle 40">
                  <a:extLst>
                    <a:ext uri="{FF2B5EF4-FFF2-40B4-BE49-F238E27FC236}">
                      <a16:creationId xmlns:a16="http://schemas.microsoft.com/office/drawing/2014/main" xmlns="" id="{375EA663-B121-BB2A-D8B1-0867B43909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7955" y="4573375"/>
                  <a:ext cx="2520001" cy="687600"/>
                </a:xfrm>
                <a:prstGeom prst="roundRect">
                  <a:avLst>
                    <a:gd name="adj" fmla="val 7031"/>
                  </a:avLst>
                </a:prstGeom>
                <a:solidFill>
                  <a:schemeClr val="bg1"/>
                </a:solidFill>
                <a:ln w="12700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</p:spPr>
              <p:txBody>
                <a:bodyPr lIns="72000" tIns="108000" rIns="72000" bIns="72000" anchor="t" anchorCtr="0"/>
                <a:lstStyle/>
                <a:p>
                  <a:pPr algn="ctr" defTabSz="801688" eaLnBrk="0" hangingPunct="0"/>
                  <a:r>
                    <a:rPr lang="de-DE" sz="1600" noProof="1">
                      <a:solidFill>
                        <a:schemeClr val="tx2"/>
                      </a:solidFill>
                      <a:latin typeface="+mj-lt"/>
                      <a:cs typeface="Arial" charset="0"/>
                    </a:rPr>
                    <a:t>Platzhaltertitel</a:t>
                  </a:r>
                  <a:br>
                    <a:rPr lang="de-DE" sz="1600" noProof="1">
                      <a:solidFill>
                        <a:schemeClr val="tx2"/>
                      </a:solidFill>
                      <a:latin typeface="+mj-lt"/>
                      <a:cs typeface="Arial" charset="0"/>
                    </a:rPr>
                  </a:br>
                  <a:r>
                    <a:rPr lang="de-DE" sz="1400" noProof="1">
                      <a:solidFill>
                        <a:schemeClr val="tx2"/>
                      </a:solidFill>
                      <a:cs typeface="Arial" charset="0"/>
                    </a:rPr>
                    <a:t>Untertitel </a:t>
                  </a:r>
                  <a:endParaRPr lang="de-DE" sz="1600" noProof="1">
                    <a:solidFill>
                      <a:schemeClr val="tx2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90" name="Gruppieren 89">
                <a:extLst>
                  <a:ext uri="{FF2B5EF4-FFF2-40B4-BE49-F238E27FC236}">
                    <a16:creationId xmlns:a16="http://schemas.microsoft.com/office/drawing/2014/main" xmlns="" id="{9DCA7F03-881F-B6D7-9B59-56F14758941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819367" y="3428999"/>
                <a:ext cx="2520001" cy="2747963"/>
                <a:chOff x="8819367" y="3428999"/>
                <a:chExt cx="2520001" cy="2747963"/>
              </a:xfrm>
            </p:grpSpPr>
            <p:cxnSp>
              <p:nvCxnSpPr>
                <p:cNvPr id="86" name="Gerader Verbinder 85">
                  <a:extLst>
                    <a:ext uri="{FF2B5EF4-FFF2-40B4-BE49-F238E27FC236}">
                      <a16:creationId xmlns:a16="http://schemas.microsoft.com/office/drawing/2014/main" xmlns="" id="{99CFB062-A9DB-6194-161D-E6291497AC5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79367" y="3428999"/>
                  <a:ext cx="1" cy="2060363"/>
                </a:xfrm>
                <a:prstGeom prst="line">
                  <a:avLst/>
                </a:prstGeom>
                <a:ln w="12700" cap="rnd"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6" name="Rectangle 40">
                  <a:extLst>
                    <a:ext uri="{FF2B5EF4-FFF2-40B4-BE49-F238E27FC236}">
                      <a16:creationId xmlns:a16="http://schemas.microsoft.com/office/drawing/2014/main" xmlns="" id="{8E8E9EF6-14CC-0052-126C-4F78936838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19367" y="3657387"/>
                  <a:ext cx="2520001" cy="687600"/>
                </a:xfrm>
                <a:prstGeom prst="roundRect">
                  <a:avLst>
                    <a:gd name="adj" fmla="val 7031"/>
                  </a:avLst>
                </a:prstGeom>
                <a:solidFill>
                  <a:schemeClr val="bg1"/>
                </a:solidFill>
                <a:ln w="12700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</p:spPr>
              <p:txBody>
                <a:bodyPr lIns="72000" tIns="108000" rIns="72000" bIns="72000" anchor="t" anchorCtr="0"/>
                <a:lstStyle/>
                <a:p>
                  <a:pPr algn="ctr" defTabSz="801688" eaLnBrk="0" hangingPunct="0"/>
                  <a:r>
                    <a:rPr lang="de-DE" sz="1600" noProof="1">
                      <a:solidFill>
                        <a:schemeClr val="tx2"/>
                      </a:solidFill>
                      <a:latin typeface="+mj-lt"/>
                      <a:cs typeface="Arial" charset="0"/>
                    </a:rPr>
                    <a:t>Platzhaltertitel</a:t>
                  </a:r>
                  <a:br>
                    <a:rPr lang="de-DE" sz="1600" noProof="1">
                      <a:solidFill>
                        <a:schemeClr val="tx2"/>
                      </a:solidFill>
                      <a:latin typeface="+mj-lt"/>
                      <a:cs typeface="Arial" charset="0"/>
                    </a:rPr>
                  </a:br>
                  <a:r>
                    <a:rPr lang="de-DE" sz="1400" noProof="1">
                      <a:solidFill>
                        <a:schemeClr val="tx2"/>
                      </a:solidFill>
                      <a:cs typeface="Arial" charset="0"/>
                    </a:rPr>
                    <a:t>Untertitel </a:t>
                  </a:r>
                  <a:endParaRPr lang="de-DE" sz="1600" noProof="1">
                    <a:solidFill>
                      <a:schemeClr val="tx2"/>
                    </a:solidFill>
                    <a:cs typeface="Arial" charset="0"/>
                  </a:endParaRPr>
                </a:p>
              </p:txBody>
            </p:sp>
            <p:sp>
              <p:nvSpPr>
                <p:cNvPr id="77" name="Rectangle 40">
                  <a:extLst>
                    <a:ext uri="{FF2B5EF4-FFF2-40B4-BE49-F238E27FC236}">
                      <a16:creationId xmlns:a16="http://schemas.microsoft.com/office/drawing/2014/main" xmlns="" id="{1B4DFE13-6CEB-03E7-BCD5-6E2AB8A705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19367" y="5489362"/>
                  <a:ext cx="2520001" cy="687600"/>
                </a:xfrm>
                <a:prstGeom prst="roundRect">
                  <a:avLst>
                    <a:gd name="adj" fmla="val 7031"/>
                  </a:avLst>
                </a:prstGeom>
                <a:solidFill>
                  <a:schemeClr val="bg1"/>
                </a:solidFill>
                <a:ln w="12700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</p:spPr>
              <p:txBody>
                <a:bodyPr lIns="72000" tIns="108000" rIns="72000" bIns="72000" anchor="t" anchorCtr="0"/>
                <a:lstStyle/>
                <a:p>
                  <a:pPr algn="ctr" defTabSz="801688" eaLnBrk="0" hangingPunct="0"/>
                  <a:r>
                    <a:rPr lang="de-DE" sz="1600" noProof="1">
                      <a:solidFill>
                        <a:schemeClr val="tx2"/>
                      </a:solidFill>
                      <a:latin typeface="+mj-lt"/>
                      <a:cs typeface="Arial" charset="0"/>
                    </a:rPr>
                    <a:t>Platzhaltertitel</a:t>
                  </a:r>
                  <a:br>
                    <a:rPr lang="de-DE" sz="1600" noProof="1">
                      <a:solidFill>
                        <a:schemeClr val="tx2"/>
                      </a:solidFill>
                      <a:latin typeface="+mj-lt"/>
                      <a:cs typeface="Arial" charset="0"/>
                    </a:rPr>
                  </a:br>
                  <a:r>
                    <a:rPr lang="de-DE" sz="1400" noProof="1">
                      <a:solidFill>
                        <a:schemeClr val="tx2"/>
                      </a:solidFill>
                      <a:cs typeface="Arial" charset="0"/>
                    </a:rPr>
                    <a:t>Untertitel </a:t>
                  </a:r>
                  <a:endParaRPr lang="de-DE" sz="1600" noProof="1">
                    <a:solidFill>
                      <a:schemeClr val="tx2"/>
                    </a:solidFill>
                    <a:cs typeface="Arial" charset="0"/>
                  </a:endParaRPr>
                </a:p>
              </p:txBody>
            </p:sp>
            <p:sp>
              <p:nvSpPr>
                <p:cNvPr id="78" name="Rectangle 40">
                  <a:extLst>
                    <a:ext uri="{FF2B5EF4-FFF2-40B4-BE49-F238E27FC236}">
                      <a16:creationId xmlns:a16="http://schemas.microsoft.com/office/drawing/2014/main" xmlns="" id="{8BAB3175-A81F-CE5D-6B7E-CADCF365BA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19367" y="4573375"/>
                  <a:ext cx="2520001" cy="687600"/>
                </a:xfrm>
                <a:prstGeom prst="roundRect">
                  <a:avLst>
                    <a:gd name="adj" fmla="val 7031"/>
                  </a:avLst>
                </a:prstGeom>
                <a:solidFill>
                  <a:schemeClr val="bg1"/>
                </a:solidFill>
                <a:ln w="12700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</p:spPr>
              <p:txBody>
                <a:bodyPr lIns="72000" tIns="108000" rIns="72000" bIns="72000" anchor="t" anchorCtr="0"/>
                <a:lstStyle/>
                <a:p>
                  <a:pPr algn="ctr" defTabSz="801688" eaLnBrk="0" hangingPunct="0"/>
                  <a:r>
                    <a:rPr lang="de-DE" sz="1600" noProof="1">
                      <a:solidFill>
                        <a:schemeClr val="tx2"/>
                      </a:solidFill>
                      <a:latin typeface="+mj-lt"/>
                      <a:cs typeface="Arial" charset="0"/>
                    </a:rPr>
                    <a:t>Platzhaltertitel</a:t>
                  </a:r>
                  <a:br>
                    <a:rPr lang="de-DE" sz="1600" noProof="1">
                      <a:solidFill>
                        <a:schemeClr val="tx2"/>
                      </a:solidFill>
                      <a:latin typeface="+mj-lt"/>
                      <a:cs typeface="Arial" charset="0"/>
                    </a:rPr>
                  </a:br>
                  <a:r>
                    <a:rPr lang="de-DE" sz="1400" noProof="1">
                      <a:solidFill>
                        <a:schemeClr val="tx2"/>
                      </a:solidFill>
                      <a:cs typeface="Arial" charset="0"/>
                    </a:rPr>
                    <a:t>Untertitel </a:t>
                  </a:r>
                  <a:endParaRPr lang="de-DE" sz="1600" noProof="1">
                    <a:solidFill>
                      <a:schemeClr val="tx2"/>
                    </a:solidFill>
                    <a:cs typeface="Arial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81080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41914AE3-30C5-E3B8-0184-8DEFD0ED9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Folienbibliothek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5711DAF0-50AF-748C-FC73-16BF63BA1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8A4C1-E0C6-174D-99F7-EA2E1A648E2A}" type="slidenum">
              <a:rPr lang="de-DE" smtClean="0"/>
              <a:t>24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xmlns="" id="{9B6A8F56-16B8-2CEA-CBD2-3BCC38A8D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Dies ist ein Platzhaltertitel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xmlns="" id="{7367DCEA-93CF-5CDE-6CF5-7CBDE80070BC}"/>
              </a:ext>
            </a:extLst>
          </p:cNvPr>
          <p:cNvGrpSpPr>
            <a:grpSpLocks noChangeAspect="1"/>
          </p:cNvGrpSpPr>
          <p:nvPr/>
        </p:nvGrpSpPr>
        <p:grpSpPr>
          <a:xfrm>
            <a:off x="803275" y="3465064"/>
            <a:ext cx="10567458" cy="1958272"/>
            <a:chOff x="803275" y="3465064"/>
            <a:chExt cx="10567458" cy="1958272"/>
          </a:xfrm>
        </p:grpSpPr>
        <p:grpSp>
          <p:nvGrpSpPr>
            <p:cNvPr id="3" name="Gruppieren 2">
              <a:extLst>
                <a:ext uri="{FF2B5EF4-FFF2-40B4-BE49-F238E27FC236}">
                  <a16:creationId xmlns:a16="http://schemas.microsoft.com/office/drawing/2014/main" xmlns="" id="{7D52C0AD-1564-8053-A8FE-40DAE85EFC1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3275" y="3465064"/>
              <a:ext cx="5105589" cy="792000"/>
              <a:chOff x="803275" y="3465064"/>
              <a:chExt cx="5105589" cy="792000"/>
            </a:xfrm>
          </p:grpSpPr>
          <p:sp>
            <p:nvSpPr>
              <p:cNvPr id="9" name="Rechteck: abgerundete Ecken 8">
                <a:extLst>
                  <a:ext uri="{FF2B5EF4-FFF2-40B4-BE49-F238E27FC236}">
                    <a16:creationId xmlns:a16="http://schemas.microsoft.com/office/drawing/2014/main" xmlns="" id="{11A5CDF5-4764-DF38-9707-920404C3B35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16864" y="3465064"/>
                <a:ext cx="792000" cy="79200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36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</a:t>
                </a:r>
              </a:p>
            </p:txBody>
          </p:sp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xmlns="" id="{6DA00B33-9E6A-8F4E-B14F-1EFA307A9B3C}"/>
                  </a:ext>
                </a:extLst>
              </p:cNvPr>
              <p:cNvSpPr txBox="1"/>
              <p:nvPr/>
            </p:nvSpPr>
            <p:spPr>
              <a:xfrm>
                <a:off x="803275" y="3465064"/>
                <a:ext cx="4313589" cy="792000"/>
              </a:xfrm>
              <a:prstGeom prst="rect">
                <a:avLst/>
              </a:prstGeom>
              <a:noFill/>
            </p:spPr>
            <p:txBody>
              <a:bodyPr wrap="square" lIns="0" tIns="0" rIns="252000" bIns="0" rtlCol="0" anchor="ctr" anchorCtr="0">
                <a:noAutofit/>
              </a:bodyPr>
              <a:lstStyle/>
              <a:p>
                <a:pPr marL="0" indent="0" algn="r">
                  <a:buNone/>
                </a:pPr>
                <a:r>
                  <a:rPr lang="de-DE" sz="1600" dirty="0">
                    <a:solidFill>
                      <a:schemeClr val="bg2"/>
                    </a:solidFill>
                    <a:latin typeface="+mj-lt"/>
                  </a:rPr>
                  <a:t>Strengths | Stärken </a:t>
                </a:r>
                <a:r>
                  <a:rPr lang="de-DE" sz="1600" dirty="0"/>
                  <a:t/>
                </a:r>
                <a:br>
                  <a:rPr lang="de-DE" sz="1600" dirty="0"/>
                </a:br>
                <a:r>
                  <a:rPr lang="de-DE" sz="1600" dirty="0"/>
                  <a:t>Dies ist ein Platzhaltertext. Geben </a:t>
                </a:r>
                <a:br>
                  <a:rPr lang="de-DE" sz="1600" dirty="0"/>
                </a:br>
                <a:r>
                  <a:rPr lang="de-DE" sz="1600" dirty="0"/>
                  <a:t>Sie hier Ihren eigenen Text ein.  </a:t>
                </a:r>
              </a:p>
            </p:txBody>
          </p:sp>
        </p:grpSp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xmlns="" id="{5DE02CD8-0549-8A2F-A2DD-4B3B5B58F58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3275" y="4631336"/>
              <a:ext cx="5105589" cy="792000"/>
              <a:chOff x="803275" y="4631336"/>
              <a:chExt cx="5105589" cy="792000"/>
            </a:xfrm>
          </p:grpSpPr>
          <p:sp>
            <p:nvSpPr>
              <p:cNvPr id="11" name="Rechteck: abgerundete Ecken 10">
                <a:extLst>
                  <a:ext uri="{FF2B5EF4-FFF2-40B4-BE49-F238E27FC236}">
                    <a16:creationId xmlns:a16="http://schemas.microsoft.com/office/drawing/2014/main" xmlns="" id="{1D928D94-C2AA-D369-C655-2BF37724EDC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16864" y="4631336"/>
                <a:ext cx="792000" cy="792000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36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W</a:t>
                </a:r>
              </a:p>
            </p:txBody>
          </p:sp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xmlns="" id="{36E49E24-B7C1-9FFF-C9C5-B3CC06AF242C}"/>
                  </a:ext>
                </a:extLst>
              </p:cNvPr>
              <p:cNvSpPr txBox="1"/>
              <p:nvPr/>
            </p:nvSpPr>
            <p:spPr>
              <a:xfrm>
                <a:off x="803275" y="4631336"/>
                <a:ext cx="4313589" cy="792000"/>
              </a:xfrm>
              <a:prstGeom prst="rect">
                <a:avLst/>
              </a:prstGeom>
              <a:noFill/>
            </p:spPr>
            <p:txBody>
              <a:bodyPr wrap="square" lIns="0" tIns="0" rIns="252000" bIns="0" rtlCol="0" anchor="ctr" anchorCtr="0">
                <a:noAutofit/>
              </a:bodyPr>
              <a:lstStyle/>
              <a:p>
                <a:pPr marL="0" indent="0" algn="r">
                  <a:buNone/>
                </a:pPr>
                <a:r>
                  <a:rPr lang="de-DE" sz="1600" dirty="0">
                    <a:solidFill>
                      <a:schemeClr val="accent2"/>
                    </a:solidFill>
                    <a:latin typeface="+mj-lt"/>
                  </a:rPr>
                  <a:t>Weaknesses | Schwächen</a:t>
                </a:r>
                <a:br>
                  <a:rPr lang="de-DE" sz="1600" dirty="0">
                    <a:solidFill>
                      <a:schemeClr val="accent2"/>
                    </a:solidFill>
                    <a:latin typeface="+mj-lt"/>
                  </a:rPr>
                </a:br>
                <a:r>
                  <a:rPr lang="de-DE" sz="1600" dirty="0"/>
                  <a:t>Dies ist ein Platzhaltertext. Geben </a:t>
                </a:r>
                <a:br>
                  <a:rPr lang="de-DE" sz="1600" dirty="0"/>
                </a:br>
                <a:r>
                  <a:rPr lang="de-DE" sz="1600" dirty="0"/>
                  <a:t>Sie hier Ihren eigenen Text ein.  </a:t>
                </a:r>
              </a:p>
            </p:txBody>
          </p:sp>
        </p:grpSp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xmlns="" id="{28475E96-DC96-1A0F-B22B-6484AB9D6C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02818" y="4444200"/>
              <a:ext cx="3536219" cy="0"/>
            </a:xfrm>
            <a:prstGeom prst="line">
              <a:avLst/>
            </a:prstGeom>
            <a:ln w="1270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r Verbinder 20">
              <a:extLst>
                <a:ext uri="{FF2B5EF4-FFF2-40B4-BE49-F238E27FC236}">
                  <a16:creationId xmlns:a16="http://schemas.microsoft.com/office/drawing/2014/main" xmlns="" id="{8F94E50D-6472-83F7-AD56-6FA750FAEC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15200" y="4444200"/>
              <a:ext cx="3536219" cy="0"/>
            </a:xfrm>
            <a:prstGeom prst="line">
              <a:avLst/>
            </a:prstGeom>
            <a:ln w="1270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xmlns="" id="{4B2BC16D-E947-3251-7207-F4F0C99A2F6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283136" y="3465064"/>
              <a:ext cx="5087597" cy="792000"/>
              <a:chOff x="6283136" y="3465064"/>
              <a:chExt cx="5087597" cy="792000"/>
            </a:xfrm>
          </p:grpSpPr>
          <p:sp>
            <p:nvSpPr>
              <p:cNvPr id="10" name="Rechteck: abgerundete Ecken 9">
                <a:extLst>
                  <a:ext uri="{FF2B5EF4-FFF2-40B4-BE49-F238E27FC236}">
                    <a16:creationId xmlns:a16="http://schemas.microsoft.com/office/drawing/2014/main" xmlns="" id="{0DAEFE1A-AFFA-6086-6E53-A471195C19D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83136" y="3465064"/>
                <a:ext cx="792000" cy="792000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36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O</a:t>
                </a:r>
              </a:p>
            </p:txBody>
          </p:sp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xmlns="" id="{4551A20A-45F2-F50F-5D12-F0D1AE73DBDA}"/>
                  </a:ext>
                </a:extLst>
              </p:cNvPr>
              <p:cNvSpPr txBox="1"/>
              <p:nvPr/>
            </p:nvSpPr>
            <p:spPr>
              <a:xfrm>
                <a:off x="7057144" y="3465064"/>
                <a:ext cx="4313589" cy="792000"/>
              </a:xfrm>
              <a:prstGeom prst="rect">
                <a:avLst/>
              </a:prstGeom>
              <a:noFill/>
            </p:spPr>
            <p:txBody>
              <a:bodyPr wrap="square" lIns="252000" tIns="0" rIns="0" bIns="0" rtlCol="0" anchor="ctr" anchorCtr="0">
                <a:noAutofit/>
              </a:bodyPr>
              <a:lstStyle/>
              <a:p>
                <a:pPr marL="0" indent="0">
                  <a:buNone/>
                </a:pPr>
                <a:r>
                  <a:rPr lang="de-DE" sz="1600" dirty="0">
                    <a:solidFill>
                      <a:schemeClr val="accent2"/>
                    </a:solidFill>
                    <a:latin typeface="+mj-lt"/>
                  </a:rPr>
                  <a:t>Opportunities | Chancen</a:t>
                </a:r>
                <a:r>
                  <a:rPr lang="de-DE" sz="1600" dirty="0"/>
                  <a:t/>
                </a:r>
                <a:br>
                  <a:rPr lang="de-DE" sz="1600" dirty="0"/>
                </a:br>
                <a:r>
                  <a:rPr lang="de-DE" sz="1600" dirty="0"/>
                  <a:t>Dies ist ein Platzhaltertext. Geben </a:t>
                </a:r>
                <a:br>
                  <a:rPr lang="de-DE" sz="1600" dirty="0"/>
                </a:br>
                <a:r>
                  <a:rPr lang="de-DE" sz="1600" dirty="0"/>
                  <a:t>Sie hier Ihren eigenen Text ein.  </a:t>
                </a:r>
              </a:p>
            </p:txBody>
          </p:sp>
        </p:grp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xmlns="" id="{014AC2BD-9305-4690-F864-BCDA22B5DEE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283136" y="4631336"/>
              <a:ext cx="5087597" cy="792000"/>
              <a:chOff x="6283136" y="4631336"/>
              <a:chExt cx="5087597" cy="792000"/>
            </a:xfrm>
          </p:grpSpPr>
          <p:sp>
            <p:nvSpPr>
              <p:cNvPr id="12" name="Rechteck: abgerundete Ecken 11">
                <a:extLst>
                  <a:ext uri="{FF2B5EF4-FFF2-40B4-BE49-F238E27FC236}">
                    <a16:creationId xmlns:a16="http://schemas.microsoft.com/office/drawing/2014/main" xmlns="" id="{60613F0C-869C-6A8E-DB32-DA39FFF5CC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83136" y="4631336"/>
                <a:ext cx="792000" cy="792000"/>
              </a:xfrm>
              <a:prstGeom prst="round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36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</a:t>
                </a:r>
              </a:p>
            </p:txBody>
          </p:sp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xmlns="" id="{EC409C18-0E51-BBA3-5C34-C7024B0499ED}"/>
                  </a:ext>
                </a:extLst>
              </p:cNvPr>
              <p:cNvSpPr txBox="1"/>
              <p:nvPr/>
            </p:nvSpPr>
            <p:spPr>
              <a:xfrm>
                <a:off x="7057144" y="4631336"/>
                <a:ext cx="4313589" cy="792000"/>
              </a:xfrm>
              <a:prstGeom prst="rect">
                <a:avLst/>
              </a:prstGeom>
              <a:noFill/>
            </p:spPr>
            <p:txBody>
              <a:bodyPr wrap="square" lIns="252000" tIns="0" rIns="0" bIns="0" rtlCol="0" anchor="ctr" anchorCtr="0">
                <a:noAutofit/>
              </a:bodyPr>
              <a:lstStyle/>
              <a:p>
                <a:pPr marL="0" indent="0">
                  <a:buNone/>
                </a:pPr>
                <a:r>
                  <a:rPr lang="de-DE" sz="1600" dirty="0">
                    <a:solidFill>
                      <a:schemeClr val="accent1"/>
                    </a:solidFill>
                    <a:latin typeface="+mj-lt"/>
                  </a:rPr>
                  <a:t>Threats | Risiken</a:t>
                </a:r>
                <a:r>
                  <a:rPr lang="de-DE" sz="1600" dirty="0">
                    <a:solidFill>
                      <a:schemeClr val="accent2"/>
                    </a:solidFill>
                    <a:latin typeface="+mj-lt"/>
                  </a:rPr>
                  <a:t/>
                </a:r>
                <a:br>
                  <a:rPr lang="de-DE" sz="1600" dirty="0">
                    <a:solidFill>
                      <a:schemeClr val="accent2"/>
                    </a:solidFill>
                    <a:latin typeface="+mj-lt"/>
                  </a:rPr>
                </a:br>
                <a:r>
                  <a:rPr lang="de-DE" sz="1600" dirty="0"/>
                  <a:t>Dies ist ein Platzhaltertext. Geben </a:t>
                </a:r>
                <a:br>
                  <a:rPr lang="de-DE" sz="1600" dirty="0"/>
                </a:br>
                <a:r>
                  <a:rPr lang="de-DE" sz="1600" dirty="0"/>
                  <a:t>Sie hier Ihren eigenen Text ein. 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0359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xmlns="" id="{0085F37A-9A2F-3166-7A23-CEAE3B551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DE" sz="3600" dirty="0">
                <a:latin typeface="Open Sans" panose="020F0502020204030204" pitchFamily="34" charset="0"/>
                <a:ea typeface="Open Sans" panose="020F0502020204030204" pitchFamily="34" charset="0"/>
                <a:cs typeface="Open Sans" panose="020F0502020204030204" pitchFamily="34" charset="0"/>
              </a:rPr>
              <a:t>Vielen Dank für Ihre </a:t>
            </a:r>
            <a:br>
              <a:rPr lang="de-DE" sz="3600" dirty="0">
                <a:latin typeface="Open Sans" panose="020F0502020204030204" pitchFamily="34" charset="0"/>
                <a:ea typeface="Open Sans" panose="020F0502020204030204" pitchFamily="34" charset="0"/>
                <a:cs typeface="Open Sans" panose="020F0502020204030204" pitchFamily="34" charset="0"/>
              </a:rPr>
            </a:br>
            <a:r>
              <a:rPr lang="de-DE" sz="3600" dirty="0">
                <a:latin typeface="Open Sans" panose="020F0502020204030204" pitchFamily="34" charset="0"/>
                <a:ea typeface="Open Sans" panose="020F0502020204030204" pitchFamily="34" charset="0"/>
                <a:cs typeface="Open Sans" panose="020F0502020204030204" pitchFamily="34" charset="0"/>
              </a:rPr>
              <a:t>Aufmerksamkeit </a:t>
            </a:r>
            <a:r>
              <a:rPr lang="de-DE" sz="4000" dirty="0">
                <a:latin typeface="Open Sans" panose="020F0502020204030204" pitchFamily="34" charset="0"/>
                <a:ea typeface="Open Sans" panose="020F0502020204030204" pitchFamily="34" charset="0"/>
                <a:cs typeface="Open Sans" panose="020F0502020204030204" pitchFamily="34" charset="0"/>
              </a:rPr>
              <a:t/>
            </a:r>
            <a:br>
              <a:rPr lang="de-DE" sz="4000" dirty="0">
                <a:latin typeface="Open Sans" panose="020F0502020204030204" pitchFamily="34" charset="0"/>
                <a:ea typeface="Open Sans" panose="020F0502020204030204" pitchFamily="34" charset="0"/>
                <a:cs typeface="Open Sans" panose="020F0502020204030204" pitchFamily="34" charset="0"/>
              </a:rPr>
            </a:br>
            <a:r>
              <a:rPr lang="de-DE" sz="2400" dirty="0">
                <a:latin typeface="Open Sans" panose="020F0502020204030204" pitchFamily="34" charset="0"/>
                <a:ea typeface="Open Sans" panose="020F0502020204030204" pitchFamily="34" charset="0"/>
                <a:cs typeface="Open Sans" panose="020F0502020204030204" pitchFamily="34" charset="0"/>
              </a:rPr>
              <a:t/>
            </a:r>
            <a:br>
              <a:rPr lang="de-DE" sz="2400" dirty="0">
                <a:latin typeface="Open Sans" panose="020F0502020204030204" pitchFamily="34" charset="0"/>
                <a:ea typeface="Open Sans" panose="020F0502020204030204" pitchFamily="34" charset="0"/>
                <a:cs typeface="Open Sans" panose="020F0502020204030204" pitchFamily="34" charset="0"/>
              </a:rPr>
            </a:br>
            <a:r>
              <a:rPr lang="de-DE" sz="2000" dirty="0"/>
              <a:t>Ansprechpartner | Titelbeschreibung </a:t>
            </a:r>
            <a:endParaRPr lang="de-DE" sz="2400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FB389A7F-D772-2FC7-9D2A-5AC38778CBA4}"/>
              </a:ext>
            </a:extLst>
          </p:cNvPr>
          <p:cNvSpPr/>
          <p:nvPr/>
        </p:nvSpPr>
        <p:spPr>
          <a:xfrm>
            <a:off x="7999412" y="364586"/>
            <a:ext cx="3352800" cy="18874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de-DE" sz="1200" dirty="0">
                <a:latin typeface="+mj-lt"/>
              </a:rPr>
              <a:t>JenaKultur</a:t>
            </a:r>
          </a:p>
          <a:p>
            <a:pPr algn="r"/>
            <a:r>
              <a:rPr lang="de-DE" sz="1200" dirty="0" smtClean="0"/>
              <a:t>Eigenbetrieb </a:t>
            </a:r>
            <a:r>
              <a:rPr lang="de-DE" sz="1200" dirty="0"/>
              <a:t>der Stadt Jena</a:t>
            </a:r>
          </a:p>
          <a:p>
            <a:pPr algn="r"/>
            <a:r>
              <a:rPr lang="de-DE" sz="1200" dirty="0"/>
              <a:t>Knebelstraße 10</a:t>
            </a:r>
          </a:p>
          <a:p>
            <a:pPr algn="r"/>
            <a:r>
              <a:rPr lang="de-DE" sz="1200" dirty="0"/>
              <a:t>07743 Jena</a:t>
            </a:r>
          </a:p>
          <a:p>
            <a:pPr algn="r"/>
            <a:endParaRPr lang="de-DE" sz="1200" dirty="0"/>
          </a:p>
          <a:p>
            <a:pPr algn="r"/>
            <a:r>
              <a:rPr lang="de-DE" sz="1200" dirty="0"/>
              <a:t>Tel. +49 3641 49-8000</a:t>
            </a:r>
          </a:p>
          <a:p>
            <a:pPr algn="r"/>
            <a:r>
              <a:rPr lang="de-DE" sz="1200" dirty="0"/>
              <a:t>Fax +49 3641 49-8005</a:t>
            </a:r>
          </a:p>
          <a:p>
            <a:pPr algn="r"/>
            <a:r>
              <a:rPr lang="de-DE" sz="1200" dirty="0"/>
              <a:t>jenakultur@jena.de</a:t>
            </a:r>
          </a:p>
        </p:txBody>
      </p:sp>
    </p:spTree>
    <p:extLst>
      <p:ext uri="{BB962C8B-B14F-4D97-AF65-F5344CB8AC3E}">
        <p14:creationId xmlns:p14="http://schemas.microsoft.com/office/powerpoint/2010/main" val="336354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xmlns="" id="{F6B36503-ECA0-BDF0-25CE-99821B60C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b" anchorCtr="0">
            <a:no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DE" sz="3600" dirty="0">
                <a:latin typeface="Open Sans" panose="020F0502020204030204" pitchFamily="34" charset="0"/>
                <a:ea typeface="Open Sans" panose="020F0502020204030204" pitchFamily="34" charset="0"/>
                <a:cs typeface="Open Sans" panose="020F0502020204030204" pitchFamily="34" charset="0"/>
              </a:rPr>
              <a:t>Vielen Dank für Ihre </a:t>
            </a:r>
            <a:br>
              <a:rPr lang="de-DE" sz="3600" dirty="0">
                <a:latin typeface="Open Sans" panose="020F0502020204030204" pitchFamily="34" charset="0"/>
                <a:ea typeface="Open Sans" panose="020F0502020204030204" pitchFamily="34" charset="0"/>
                <a:cs typeface="Open Sans" panose="020F0502020204030204" pitchFamily="34" charset="0"/>
              </a:rPr>
            </a:br>
            <a:r>
              <a:rPr lang="de-DE" sz="3600" dirty="0">
                <a:latin typeface="Open Sans" panose="020F0502020204030204" pitchFamily="34" charset="0"/>
                <a:ea typeface="Open Sans" panose="020F0502020204030204" pitchFamily="34" charset="0"/>
                <a:cs typeface="Open Sans" panose="020F0502020204030204" pitchFamily="34" charset="0"/>
              </a:rPr>
              <a:t>Aufmerksamkeit </a:t>
            </a:r>
            <a:r>
              <a:rPr lang="de-DE" dirty="0">
                <a:latin typeface="Open Sans" panose="020F0502020204030204" pitchFamily="34" charset="0"/>
                <a:ea typeface="Open Sans" panose="020F0502020204030204" pitchFamily="34" charset="0"/>
                <a:cs typeface="Open Sans" panose="020F0502020204030204" pitchFamily="34" charset="0"/>
              </a:rPr>
              <a:t/>
            </a:r>
            <a:br>
              <a:rPr lang="de-DE" dirty="0">
                <a:latin typeface="Open Sans" panose="020F0502020204030204" pitchFamily="34" charset="0"/>
                <a:ea typeface="Open Sans" panose="020F0502020204030204" pitchFamily="34" charset="0"/>
                <a:cs typeface="Open Sans" panose="020F0502020204030204" pitchFamily="34" charset="0"/>
              </a:rPr>
            </a:br>
            <a:r>
              <a:rPr lang="de-DE" sz="2400" dirty="0">
                <a:latin typeface="Open Sans" panose="020F0502020204030204" pitchFamily="34" charset="0"/>
                <a:ea typeface="Open Sans" panose="020F0502020204030204" pitchFamily="34" charset="0"/>
                <a:cs typeface="Open Sans" panose="020F0502020204030204" pitchFamily="34" charset="0"/>
              </a:rPr>
              <a:t/>
            </a:r>
            <a:br>
              <a:rPr lang="de-DE" sz="2400" dirty="0">
                <a:latin typeface="Open Sans" panose="020F0502020204030204" pitchFamily="34" charset="0"/>
                <a:ea typeface="Open Sans" panose="020F0502020204030204" pitchFamily="34" charset="0"/>
                <a:cs typeface="Open Sans" panose="020F0502020204030204" pitchFamily="34" charset="0"/>
              </a:rPr>
            </a:br>
            <a:r>
              <a:rPr lang="de-DE" sz="2000" dirty="0"/>
              <a:t>Ansprechpartner | Titelbeschreibung </a:t>
            </a:r>
            <a:endParaRPr lang="de-DE" sz="3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xmlns="" id="{0879C4C7-6D33-4294-75B5-51FFD1DDB603}"/>
              </a:ext>
            </a:extLst>
          </p:cNvPr>
          <p:cNvSpPr/>
          <p:nvPr/>
        </p:nvSpPr>
        <p:spPr>
          <a:xfrm>
            <a:off x="803275" y="1736188"/>
            <a:ext cx="3352800" cy="1729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de-DE" sz="1200" dirty="0">
                <a:solidFill>
                  <a:schemeClr val="tx2"/>
                </a:solidFill>
                <a:latin typeface="+mj-lt"/>
              </a:rPr>
              <a:t>JenaKultur</a:t>
            </a:r>
          </a:p>
          <a:p>
            <a:r>
              <a:rPr lang="de-DE" sz="1200" dirty="0" smtClean="0">
                <a:solidFill>
                  <a:schemeClr val="tx2"/>
                </a:solidFill>
              </a:rPr>
              <a:t>Eigenbetrieb </a:t>
            </a:r>
            <a:r>
              <a:rPr lang="de-DE" sz="1200" dirty="0">
                <a:solidFill>
                  <a:schemeClr val="tx2"/>
                </a:solidFill>
              </a:rPr>
              <a:t>der Stadt Jena</a:t>
            </a:r>
          </a:p>
          <a:p>
            <a:r>
              <a:rPr lang="de-DE" sz="1200" dirty="0">
                <a:solidFill>
                  <a:schemeClr val="tx2"/>
                </a:solidFill>
              </a:rPr>
              <a:t>Knebelstraße 10</a:t>
            </a:r>
          </a:p>
          <a:p>
            <a:r>
              <a:rPr lang="de-DE" sz="1200" dirty="0">
                <a:solidFill>
                  <a:schemeClr val="tx2"/>
                </a:solidFill>
              </a:rPr>
              <a:t>07743 Jena</a:t>
            </a:r>
          </a:p>
          <a:p>
            <a:endParaRPr lang="de-DE" sz="1200" dirty="0">
              <a:solidFill>
                <a:schemeClr val="tx2"/>
              </a:solidFill>
            </a:endParaRPr>
          </a:p>
          <a:p>
            <a:r>
              <a:rPr lang="de-DE" sz="1200" dirty="0">
                <a:solidFill>
                  <a:schemeClr val="tx2"/>
                </a:solidFill>
              </a:rPr>
              <a:t>Tel. +49 3641 49-8000</a:t>
            </a:r>
          </a:p>
          <a:p>
            <a:r>
              <a:rPr lang="de-DE" sz="1200" dirty="0">
                <a:solidFill>
                  <a:schemeClr val="tx2"/>
                </a:solidFill>
              </a:rPr>
              <a:t>Fax +49 3641 49-8005</a:t>
            </a:r>
          </a:p>
          <a:p>
            <a:r>
              <a:rPr lang="de-DE" sz="1200" dirty="0">
                <a:solidFill>
                  <a:schemeClr val="tx2"/>
                </a:solidFill>
              </a:rPr>
              <a:t>jenakultur@jena.de</a:t>
            </a:r>
          </a:p>
        </p:txBody>
      </p:sp>
    </p:spTree>
    <p:extLst>
      <p:ext uri="{BB962C8B-B14F-4D97-AF65-F5344CB8AC3E}">
        <p14:creationId xmlns:p14="http://schemas.microsoft.com/office/powerpoint/2010/main" val="247583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4">
            <a:extLst>
              <a:ext uri="{FF2B5EF4-FFF2-40B4-BE49-F238E27FC236}">
                <a16:creationId xmlns:a16="http://schemas.microsoft.com/office/drawing/2014/main" xmlns="" id="{753BDA6F-AA14-AC24-C8BE-7610E60E676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746" r="44887" b="12562"/>
          <a:stretch/>
        </p:blipFill>
        <p:spPr>
          <a:xfrm>
            <a:off x="0" y="1288828"/>
            <a:ext cx="6854462" cy="5569173"/>
          </a:xfrm>
        </p:spPr>
      </p:pic>
      <p:sp>
        <p:nvSpPr>
          <p:cNvPr id="11" name="Textplatzhalter 10">
            <a:extLst>
              <a:ext uri="{FF2B5EF4-FFF2-40B4-BE49-F238E27FC236}">
                <a16:creationId xmlns:a16="http://schemas.microsoft.com/office/drawing/2014/main" xmlns="" id="{818A1395-6686-BD59-4F32-DC791278CD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xmlns="" id="{C0DF6D11-D25B-77CD-C1ED-9E7875FFF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de-DE" sz="3600" dirty="0">
                <a:latin typeface="Open Sans" panose="020F0502020204030204" pitchFamily="34" charset="0"/>
                <a:ea typeface="Open Sans" panose="020F0502020204030204" pitchFamily="34" charset="0"/>
                <a:cs typeface="Open Sans" panose="020F0502020204030204" pitchFamily="34" charset="0"/>
              </a:rPr>
              <a:t>Vielen Dank</a:t>
            </a:r>
            <a:r>
              <a:rPr lang="de-DE" sz="4400" dirty="0">
                <a:latin typeface="Open Sans" panose="020F0502020204030204" pitchFamily="34" charset="0"/>
                <a:ea typeface="Open Sans" panose="020F0502020204030204" pitchFamily="34" charset="0"/>
                <a:cs typeface="Open Sans" panose="020F0502020204030204" pitchFamily="34" charset="0"/>
              </a:rPr>
              <a:t/>
            </a:r>
            <a:br>
              <a:rPr lang="de-DE" sz="4400" dirty="0">
                <a:latin typeface="Open Sans" panose="020F0502020204030204" pitchFamily="34" charset="0"/>
                <a:ea typeface="Open Sans" panose="020F0502020204030204" pitchFamily="34" charset="0"/>
                <a:cs typeface="Open Sans" panose="020F0502020204030204" pitchFamily="34" charset="0"/>
              </a:rPr>
            </a:br>
            <a:r>
              <a:rPr lang="de-DE" sz="2000" dirty="0">
                <a:latin typeface="Open Sans" panose="020F0502020204030204" pitchFamily="34" charset="0"/>
                <a:ea typeface="Open Sans" panose="020F0502020204030204" pitchFamily="34" charset="0"/>
                <a:cs typeface="Open Sans" panose="020F0502020204030204" pitchFamily="34" charset="0"/>
              </a:rPr>
              <a:t/>
            </a:r>
            <a:br>
              <a:rPr lang="de-DE" sz="2000" dirty="0">
                <a:latin typeface="Open Sans" panose="020F0502020204030204" pitchFamily="34" charset="0"/>
                <a:ea typeface="Open Sans" panose="020F0502020204030204" pitchFamily="34" charset="0"/>
                <a:cs typeface="Open Sans" panose="020F0502020204030204" pitchFamily="34" charset="0"/>
              </a:rPr>
            </a:br>
            <a:r>
              <a:rPr lang="de-DE" sz="2000" dirty="0"/>
              <a:t>Ansprechpartner | Titelbeschreibung 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xmlns="" id="{256B4459-99F3-30A1-7C2C-310F8A660A10}"/>
              </a:ext>
            </a:extLst>
          </p:cNvPr>
          <p:cNvSpPr/>
          <p:nvPr/>
        </p:nvSpPr>
        <p:spPr>
          <a:xfrm>
            <a:off x="7258050" y="3587432"/>
            <a:ext cx="2606040" cy="1729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de-DE" sz="1200" dirty="0">
                <a:solidFill>
                  <a:schemeClr val="tx2"/>
                </a:solidFill>
                <a:latin typeface="+mj-lt"/>
              </a:rPr>
              <a:t>JenaKultur</a:t>
            </a:r>
          </a:p>
          <a:p>
            <a:r>
              <a:rPr lang="de-DE" sz="1200" dirty="0" smtClean="0">
                <a:solidFill>
                  <a:schemeClr val="tx2"/>
                </a:solidFill>
              </a:rPr>
              <a:t>Eigenbetrieb </a:t>
            </a:r>
            <a:r>
              <a:rPr lang="de-DE" sz="1200" dirty="0">
                <a:solidFill>
                  <a:schemeClr val="tx2"/>
                </a:solidFill>
              </a:rPr>
              <a:t>der Stadt Jena</a:t>
            </a:r>
          </a:p>
          <a:p>
            <a:r>
              <a:rPr lang="de-DE" sz="1200" dirty="0">
                <a:solidFill>
                  <a:schemeClr val="tx2"/>
                </a:solidFill>
              </a:rPr>
              <a:t>Knebelstraße 10</a:t>
            </a:r>
          </a:p>
          <a:p>
            <a:r>
              <a:rPr lang="de-DE" sz="1200" dirty="0">
                <a:solidFill>
                  <a:schemeClr val="tx2"/>
                </a:solidFill>
              </a:rPr>
              <a:t>07743 Jena</a:t>
            </a:r>
          </a:p>
          <a:p>
            <a:endParaRPr lang="de-DE" sz="1200" dirty="0">
              <a:solidFill>
                <a:schemeClr val="tx2"/>
              </a:solidFill>
            </a:endParaRPr>
          </a:p>
          <a:p>
            <a:r>
              <a:rPr lang="de-DE" sz="1200" dirty="0">
                <a:solidFill>
                  <a:schemeClr val="tx2"/>
                </a:solidFill>
              </a:rPr>
              <a:t>Tel. +49 3641 49-8000</a:t>
            </a:r>
          </a:p>
          <a:p>
            <a:r>
              <a:rPr lang="de-DE" sz="1200" dirty="0">
                <a:solidFill>
                  <a:schemeClr val="tx2"/>
                </a:solidFill>
              </a:rPr>
              <a:t>Fax +49 3641 49-8005</a:t>
            </a:r>
          </a:p>
          <a:p>
            <a:r>
              <a:rPr lang="de-DE" sz="1200" dirty="0">
                <a:solidFill>
                  <a:schemeClr val="tx2"/>
                </a:solidFill>
              </a:rPr>
              <a:t>jenakultur@jena.de</a:t>
            </a:r>
          </a:p>
        </p:txBody>
      </p:sp>
    </p:spTree>
    <p:extLst>
      <p:ext uri="{BB962C8B-B14F-4D97-AF65-F5344CB8AC3E}">
        <p14:creationId xmlns:p14="http://schemas.microsoft.com/office/powerpoint/2010/main" val="271109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xmlns="" id="{F6B36503-ECA0-BDF0-25CE-99821B60C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b" anchorCtr="0">
            <a:no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DE" sz="4000" dirty="0">
                <a:latin typeface="Open Sans" panose="020F0502020204030204" pitchFamily="34" charset="0"/>
                <a:ea typeface="Open Sans" panose="020F0502020204030204" pitchFamily="34" charset="0"/>
                <a:cs typeface="Open Sans" panose="020F0502020204030204" pitchFamily="34" charset="0"/>
              </a:rPr>
              <a:t>Hallo, hier steht </a:t>
            </a:r>
            <a:br>
              <a:rPr lang="de-DE" sz="4000" dirty="0">
                <a:latin typeface="Open Sans" panose="020F0502020204030204" pitchFamily="34" charset="0"/>
                <a:ea typeface="Open Sans" panose="020F0502020204030204" pitchFamily="34" charset="0"/>
                <a:cs typeface="Open Sans" panose="020F0502020204030204" pitchFamily="34" charset="0"/>
              </a:rPr>
            </a:br>
            <a:r>
              <a:rPr lang="de-DE" sz="4000" dirty="0">
                <a:latin typeface="Open Sans" panose="020F0502020204030204" pitchFamily="34" charset="0"/>
                <a:ea typeface="Open Sans" panose="020F0502020204030204" pitchFamily="34" charset="0"/>
                <a:cs typeface="Open Sans" panose="020F0502020204030204" pitchFamily="34" charset="0"/>
              </a:rPr>
              <a:t>Ihr eigener Titel</a:t>
            </a:r>
            <a:r>
              <a:rPr lang="de-DE" sz="4400" dirty="0">
                <a:latin typeface="Open Sans" panose="020F0502020204030204" pitchFamily="34" charset="0"/>
                <a:ea typeface="Open Sans" panose="020F0502020204030204" pitchFamily="34" charset="0"/>
                <a:cs typeface="Open Sans" panose="020F0502020204030204" pitchFamily="34" charset="0"/>
              </a:rPr>
              <a:t/>
            </a:r>
            <a:br>
              <a:rPr lang="de-DE" sz="4400" dirty="0">
                <a:latin typeface="Open Sans" panose="020F0502020204030204" pitchFamily="34" charset="0"/>
                <a:ea typeface="Open Sans" panose="020F0502020204030204" pitchFamily="34" charset="0"/>
                <a:cs typeface="Open Sans" panose="020F0502020204030204" pitchFamily="34" charset="0"/>
              </a:rPr>
            </a:br>
            <a:r>
              <a:rPr lang="de-DE" sz="2400" dirty="0"/>
              <a:t>Geben Sie hier Ihren Untertitel ein</a:t>
            </a:r>
            <a:endParaRPr lang="de-DE" sz="4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25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4">
            <a:extLst>
              <a:ext uri="{FF2B5EF4-FFF2-40B4-BE49-F238E27FC236}">
                <a16:creationId xmlns:a16="http://schemas.microsoft.com/office/drawing/2014/main" xmlns="" id="{753BDA6F-AA14-AC24-C8BE-7610E60E676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-1" r="44877" b="11346"/>
          <a:stretch/>
        </p:blipFill>
        <p:spPr>
          <a:xfrm>
            <a:off x="0" y="1288828"/>
            <a:ext cx="6854462" cy="5569173"/>
          </a:xfrm>
        </p:spPr>
      </p:pic>
      <p:sp>
        <p:nvSpPr>
          <p:cNvPr id="11" name="Textplatzhalter 10">
            <a:extLst>
              <a:ext uri="{FF2B5EF4-FFF2-40B4-BE49-F238E27FC236}">
                <a16:creationId xmlns:a16="http://schemas.microsoft.com/office/drawing/2014/main" xmlns="" id="{818A1395-6686-BD59-4F32-DC791278CD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xmlns="" id="{C0DF6D11-D25B-77CD-C1ED-9E7875FFF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>
                <a:latin typeface="Open Sans" panose="020F0502020204030204" pitchFamily="34" charset="0"/>
                <a:ea typeface="Open Sans" panose="020F0502020204030204" pitchFamily="34" charset="0"/>
                <a:cs typeface="Open Sans" panose="020F0502020204030204" pitchFamily="34" charset="0"/>
              </a:rPr>
              <a:t>Hier</a:t>
            </a:r>
            <a:r>
              <a:rPr lang="de-DE" dirty="0">
                <a:latin typeface="Open Sans" panose="020F0502020204030204" pitchFamily="34" charset="0"/>
                <a:ea typeface="Open Sans" panose="020F0502020204030204" pitchFamily="34" charset="0"/>
                <a:cs typeface="Open Sans" panose="020F0502020204030204" pitchFamily="34" charset="0"/>
              </a:rPr>
              <a:t> steht </a:t>
            </a:r>
            <a:r>
              <a:rPr lang="de-DE" sz="4000" dirty="0">
                <a:latin typeface="Open Sans" panose="020F0502020204030204" pitchFamily="34" charset="0"/>
                <a:ea typeface="Open Sans" panose="020F0502020204030204" pitchFamily="34" charset="0"/>
                <a:cs typeface="Open Sans" panose="020F0502020204030204" pitchFamily="34" charset="0"/>
              </a:rPr>
              <a:t>Ihr Titel</a:t>
            </a:r>
            <a:r>
              <a:rPr lang="de-DE" sz="4400" dirty="0">
                <a:latin typeface="Open Sans" panose="020F0502020204030204" pitchFamily="34" charset="0"/>
                <a:ea typeface="Open Sans" panose="020F0502020204030204" pitchFamily="34" charset="0"/>
                <a:cs typeface="Open Sans" panose="020F0502020204030204" pitchFamily="34" charset="0"/>
              </a:rPr>
              <a:t/>
            </a:r>
            <a:br>
              <a:rPr lang="de-DE" sz="4400" dirty="0">
                <a:latin typeface="Open Sans" panose="020F0502020204030204" pitchFamily="34" charset="0"/>
                <a:ea typeface="Open Sans" panose="020F0502020204030204" pitchFamily="34" charset="0"/>
                <a:cs typeface="Open Sans" panose="020F0502020204030204" pitchFamily="34" charset="0"/>
              </a:rPr>
            </a:br>
            <a:r>
              <a:rPr lang="de-DE" sz="2400" dirty="0"/>
              <a:t>Geben Sie hier Ihren Untertitel ein</a:t>
            </a:r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xmlns="" id="{50911BFA-B021-96A2-D310-50367FA5B91A}"/>
              </a:ext>
            </a:extLst>
          </p:cNvPr>
          <p:cNvSpPr/>
          <p:nvPr/>
        </p:nvSpPr>
        <p:spPr>
          <a:xfrm>
            <a:off x="12420600" y="0"/>
            <a:ext cx="4762500" cy="6854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0" rtlCol="0" anchor="t" anchorCtr="0"/>
          <a:lstStyle/>
          <a:p>
            <a:r>
              <a:rPr lang="de-DE" sz="1600" dirty="0">
                <a:solidFill>
                  <a:schemeClr val="tx1"/>
                </a:solidFill>
                <a:latin typeface="+mj-lt"/>
              </a:rPr>
              <a:t>Neue Titelfolie mit Bild Variante 2</a:t>
            </a:r>
            <a:r>
              <a:rPr lang="de-DE" sz="1600" dirty="0">
                <a:solidFill>
                  <a:schemeClr val="tx1"/>
                </a:solidFill>
              </a:rPr>
              <a:t/>
            </a:r>
            <a:br>
              <a:rPr lang="de-DE" sz="1600" dirty="0">
                <a:solidFill>
                  <a:schemeClr val="tx1"/>
                </a:solidFill>
              </a:rPr>
            </a:br>
            <a:r>
              <a:rPr lang="de-DE" sz="1600" dirty="0">
                <a:solidFill>
                  <a:schemeClr val="tx1"/>
                </a:solidFill>
              </a:rPr>
              <a:t>(2 Quadrate in blau und grün kombiniert) </a:t>
            </a:r>
            <a:br>
              <a:rPr lang="de-DE" sz="1600" dirty="0">
                <a:solidFill>
                  <a:schemeClr val="tx1"/>
                </a:solidFill>
              </a:rPr>
            </a:br>
            <a:r>
              <a:rPr lang="de-DE" sz="1600" dirty="0">
                <a:solidFill>
                  <a:schemeClr val="tx1"/>
                </a:solidFill>
              </a:rPr>
              <a:t/>
            </a:r>
            <a:br>
              <a:rPr lang="de-DE" sz="1600" dirty="0">
                <a:solidFill>
                  <a:schemeClr val="tx1"/>
                </a:solidFill>
              </a:rPr>
            </a:br>
            <a:r>
              <a:rPr lang="de-DE" sz="1600" dirty="0">
                <a:solidFill>
                  <a:schemeClr val="tx1"/>
                </a:solidFill>
              </a:rPr>
              <a:t>Der Bildausschnitt in einem Bildplatzhalter lässt sich immer innerhalb des Platzhalters verschieben. Dies hat mit der Originalgröße des Bildes zu tun, welches Sie einfügen. Hier haben </a:t>
            </a:r>
            <a:br>
              <a:rPr lang="de-DE" sz="1600" dirty="0">
                <a:solidFill>
                  <a:schemeClr val="tx1"/>
                </a:solidFill>
              </a:rPr>
            </a:br>
            <a:r>
              <a:rPr lang="de-DE" sz="1600" dirty="0">
                <a:solidFill>
                  <a:schemeClr val="tx1"/>
                </a:solidFill>
              </a:rPr>
              <a:t>wir einen relativ quadratischen Bildausschnitt, fügen Sie dann beispielsweise ein Panorama-Bild wie dieses ein, gibt es immer „Verschnitt“</a:t>
            </a:r>
            <a:br>
              <a:rPr lang="de-DE" sz="1600" dirty="0">
                <a:solidFill>
                  <a:schemeClr val="tx1"/>
                </a:solidFill>
              </a:rPr>
            </a:br>
            <a:r>
              <a:rPr lang="de-DE" sz="1600" dirty="0">
                <a:solidFill>
                  <a:schemeClr val="tx1"/>
                </a:solidFill>
              </a:rPr>
              <a:t/>
            </a:r>
            <a:br>
              <a:rPr lang="de-DE" sz="1600" dirty="0">
                <a:solidFill>
                  <a:schemeClr val="tx1"/>
                </a:solidFill>
              </a:rPr>
            </a:br>
            <a:r>
              <a:rPr lang="de-DE" sz="1600" dirty="0">
                <a:solidFill>
                  <a:schemeClr val="tx1"/>
                </a:solidFill>
              </a:rPr>
              <a:t>Klicken Sie auf das Bild und gehen unter „Bildformat“ </a:t>
            </a:r>
            <a:r>
              <a:rPr lang="de-DE" sz="16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de-DE" sz="1600" dirty="0">
                <a:solidFill>
                  <a:schemeClr val="tx1"/>
                </a:solidFill>
              </a:rPr>
              <a:t> auf „Zuschneiden“. Nun können </a:t>
            </a:r>
            <a:br>
              <a:rPr lang="de-DE" sz="1600" dirty="0">
                <a:solidFill>
                  <a:schemeClr val="tx1"/>
                </a:solidFill>
              </a:rPr>
            </a:br>
            <a:r>
              <a:rPr lang="de-DE" sz="1600" dirty="0">
                <a:solidFill>
                  <a:schemeClr val="tx1"/>
                </a:solidFill>
              </a:rPr>
              <a:t>Sie den von Ihnen gewünschten Bildausschnitt wählen. Wollen Sie dann im Nachgang die nicht benutzten Bildbereiche löschen, markieren Sie das Bild und gehen Sie auf  „Bildformat“ </a:t>
            </a:r>
            <a:r>
              <a:rPr lang="de-DE" sz="1600" dirty="0">
                <a:solidFill>
                  <a:schemeClr val="tx1"/>
                </a:solidFill>
                <a:sym typeface="Wingdings" panose="05000000000000000000" pitchFamily="2" charset="2"/>
              </a:rPr>
              <a:t> „Bilder komprimieren“: </a:t>
            </a:r>
            <a:br>
              <a:rPr lang="de-DE" sz="1600" dirty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de-DE" sz="1600" dirty="0">
                <a:solidFill>
                  <a:schemeClr val="tx1"/>
                </a:solidFill>
                <a:sym typeface="Wingdings" panose="05000000000000000000" pitchFamily="2" charset="2"/>
              </a:rPr>
              <a:t/>
            </a:r>
            <a:br>
              <a:rPr lang="de-DE" sz="1600" dirty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de-DE" sz="1600" dirty="0">
                <a:solidFill>
                  <a:schemeClr val="tx1"/>
                </a:solidFill>
                <a:sym typeface="Wingdings" panose="05000000000000000000" pitchFamily="2" charset="2"/>
              </a:rPr>
              <a:t>Setzen Sie den Haken bei </a:t>
            </a:r>
          </a:p>
          <a:p>
            <a:r>
              <a:rPr lang="de-DE" sz="1600" dirty="0">
                <a:solidFill>
                  <a:schemeClr val="tx1"/>
                </a:solidFill>
                <a:sym typeface="Wingdings" panose="05000000000000000000" pitchFamily="2" charset="2"/>
              </a:rPr>
              <a:t>„Nur für dieses Bild übernehmen“ und</a:t>
            </a:r>
            <a:br>
              <a:rPr lang="de-DE" sz="1600" dirty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de-DE" sz="1600" dirty="0">
                <a:solidFill>
                  <a:schemeClr val="tx1"/>
                </a:solidFill>
                <a:sym typeface="Wingdings" panose="05000000000000000000" pitchFamily="2" charset="2"/>
              </a:rPr>
              <a:t>„Zugeschnittene Bildbereiche löschen“ </a:t>
            </a:r>
            <a:br>
              <a:rPr lang="de-DE" sz="1600" dirty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de-DE" sz="1600" dirty="0">
                <a:solidFill>
                  <a:schemeClr val="tx1"/>
                </a:solidFill>
                <a:sym typeface="Wingdings" panose="05000000000000000000" pitchFamily="2" charset="2"/>
              </a:rPr>
              <a:t>(Auflösung 220 ppi) </a:t>
            </a:r>
            <a:endParaRPr lang="de-DE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93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Inhaltsplatzhalter 9">
            <a:extLst>
              <a:ext uri="{FF2B5EF4-FFF2-40B4-BE49-F238E27FC236}">
                <a16:creationId xmlns:a16="http://schemas.microsoft.com/office/drawing/2014/main" xmlns="" id="{74D1BE9C-5AFC-BC5A-C03E-BCE94D51B37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55594899"/>
              </p:ext>
            </p:extLst>
          </p:nvPr>
        </p:nvGraphicFramePr>
        <p:xfrm>
          <a:off x="803275" y="2760663"/>
          <a:ext cx="5216524" cy="3116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6925">
                  <a:extLst>
                    <a:ext uri="{9D8B030D-6E8A-4147-A177-3AD203B41FA5}">
                      <a16:colId xmlns:a16="http://schemas.microsoft.com/office/drawing/2014/main" xmlns="" val="3308118842"/>
                    </a:ext>
                  </a:extLst>
                </a:gridCol>
                <a:gridCol w="4419599">
                  <a:extLst>
                    <a:ext uri="{9D8B030D-6E8A-4147-A177-3AD203B41FA5}">
                      <a16:colId xmlns:a16="http://schemas.microsoft.com/office/drawing/2014/main" xmlns="" val="867671205"/>
                    </a:ext>
                  </a:extLst>
                </a:gridCol>
              </a:tblGrid>
              <a:tr h="779065">
                <a:tc>
                  <a:txBody>
                    <a:bodyPr/>
                    <a:lstStyle/>
                    <a:p>
                      <a:r>
                        <a:rPr lang="de-DE" sz="3600" b="0" dirty="0">
                          <a:solidFill>
                            <a:schemeClr val="accent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01</a:t>
                      </a:r>
                    </a:p>
                  </a:txBody>
                  <a:tcPr marL="90000" marR="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Geben Sie hier den Titel Ihres Kapitels oder Inhaltspunkt ein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15875888"/>
                  </a:ext>
                </a:extLst>
              </a:tr>
              <a:tr h="779065">
                <a:tc>
                  <a:txBody>
                    <a:bodyPr/>
                    <a:lstStyle/>
                    <a:p>
                      <a:r>
                        <a:rPr lang="de-DE" sz="3600" b="0" dirty="0">
                          <a:solidFill>
                            <a:schemeClr val="accent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02</a:t>
                      </a:r>
                    </a:p>
                  </a:txBody>
                  <a:tcPr marL="90000" marR="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Dies ist ein Platzhaltertext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77895718"/>
                  </a:ext>
                </a:extLst>
              </a:tr>
              <a:tr h="779065">
                <a:tc>
                  <a:txBody>
                    <a:bodyPr/>
                    <a:lstStyle/>
                    <a:p>
                      <a:r>
                        <a:rPr lang="de-DE" sz="3600" b="0" dirty="0">
                          <a:solidFill>
                            <a:schemeClr val="accent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03</a:t>
                      </a:r>
                    </a:p>
                  </a:txBody>
                  <a:tcPr marL="90000" marR="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Geben Sie hier Ihren eigenen Text ein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12601198"/>
                  </a:ext>
                </a:extLst>
              </a:tr>
              <a:tr h="779065">
                <a:tc>
                  <a:txBody>
                    <a:bodyPr/>
                    <a:lstStyle/>
                    <a:p>
                      <a:r>
                        <a:rPr lang="de-DE" sz="3600" b="0" dirty="0">
                          <a:solidFill>
                            <a:schemeClr val="accent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04</a:t>
                      </a:r>
                    </a:p>
                  </a:txBody>
                  <a:tcPr marL="90000" marR="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Sie können Unterpunkte herauslöschen, wenn Sie nicht alle acht Punkte benötigen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87051330"/>
                  </a:ext>
                </a:extLst>
              </a:tr>
            </a:tbl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xmlns="" id="{A59B00BA-339C-E803-5D55-03B6F7AA1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de-DE" dirty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Agenda </a:t>
            </a:r>
          </a:p>
        </p:txBody>
      </p:sp>
      <p:graphicFrame>
        <p:nvGraphicFramePr>
          <p:cNvPr id="11" name="Inhaltsplatzhalter 9">
            <a:extLst>
              <a:ext uri="{FF2B5EF4-FFF2-40B4-BE49-F238E27FC236}">
                <a16:creationId xmlns:a16="http://schemas.microsoft.com/office/drawing/2014/main" xmlns="" id="{055DBB84-9811-C2C9-5070-3845A8605E4F}"/>
              </a:ext>
            </a:extLst>
          </p:cNvPr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4254205486"/>
              </p:ext>
            </p:extLst>
          </p:nvPr>
        </p:nvGraphicFramePr>
        <p:xfrm>
          <a:off x="6172200" y="2760663"/>
          <a:ext cx="5216524" cy="3116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6925">
                  <a:extLst>
                    <a:ext uri="{9D8B030D-6E8A-4147-A177-3AD203B41FA5}">
                      <a16:colId xmlns:a16="http://schemas.microsoft.com/office/drawing/2014/main" xmlns="" val="3308118842"/>
                    </a:ext>
                  </a:extLst>
                </a:gridCol>
                <a:gridCol w="4419599">
                  <a:extLst>
                    <a:ext uri="{9D8B030D-6E8A-4147-A177-3AD203B41FA5}">
                      <a16:colId xmlns:a16="http://schemas.microsoft.com/office/drawing/2014/main" xmlns="" val="867671205"/>
                    </a:ext>
                  </a:extLst>
                </a:gridCol>
              </a:tblGrid>
              <a:tr h="779065">
                <a:tc>
                  <a:txBody>
                    <a:bodyPr/>
                    <a:lstStyle/>
                    <a:p>
                      <a:r>
                        <a:rPr lang="de-DE" sz="3600" b="0" dirty="0">
                          <a:solidFill>
                            <a:schemeClr val="accent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05</a:t>
                      </a:r>
                    </a:p>
                  </a:txBody>
                  <a:tcPr marL="90000" marR="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Dies ist ein Platzhaltertext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15875888"/>
                  </a:ext>
                </a:extLst>
              </a:tr>
              <a:tr h="779065">
                <a:tc>
                  <a:txBody>
                    <a:bodyPr/>
                    <a:lstStyle/>
                    <a:p>
                      <a:r>
                        <a:rPr lang="de-DE" sz="3600" b="0" dirty="0">
                          <a:solidFill>
                            <a:schemeClr val="accent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06</a:t>
                      </a:r>
                    </a:p>
                  </a:txBody>
                  <a:tcPr marL="90000" marR="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Sie können Unterpunkte herauslöschen, wenn Sie nicht alle acht Punkte benötigen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77895718"/>
                  </a:ext>
                </a:extLst>
              </a:tr>
              <a:tr h="779065">
                <a:tc>
                  <a:txBody>
                    <a:bodyPr/>
                    <a:lstStyle/>
                    <a:p>
                      <a:r>
                        <a:rPr lang="de-DE" sz="3600" b="0" dirty="0">
                          <a:solidFill>
                            <a:schemeClr val="accent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07</a:t>
                      </a:r>
                    </a:p>
                  </a:txBody>
                  <a:tcPr marL="90000" marR="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Geben Sie hier Ihren eigenen Text ein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12601198"/>
                  </a:ext>
                </a:extLst>
              </a:tr>
              <a:tr h="779065">
                <a:tc>
                  <a:txBody>
                    <a:bodyPr/>
                    <a:lstStyle/>
                    <a:p>
                      <a:r>
                        <a:rPr lang="de-DE" sz="3600" b="0" dirty="0">
                          <a:solidFill>
                            <a:schemeClr val="accent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08</a:t>
                      </a:r>
                    </a:p>
                  </a:txBody>
                  <a:tcPr marL="90000" marR="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Geben Sie hier den Titel Ihres Kapitels oder Inhaltspunkt ein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87051330"/>
                  </a:ext>
                </a:extLst>
              </a:tr>
            </a:tbl>
          </a:graphicData>
        </a:graphic>
      </p:graphicFrame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xmlns="" id="{E2417449-9FC3-FEFC-C0F6-7B673AD88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Folienbibliothek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xmlns="" id="{86A88D8E-36D3-D5DE-46A0-33E9AF54D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8A4C1-E0C6-174D-99F7-EA2E1A648E2A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76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0AABFC77-92CC-665C-68BD-EE57FB7C3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Folienbibliothek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45F814B6-3E4F-005A-3562-CB92F9F1E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8A4C1-E0C6-174D-99F7-EA2E1A648E2A}" type="slidenum">
              <a:rPr lang="de-DE" smtClean="0"/>
              <a:t>6</a:t>
            </a:fld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xmlns="" id="{5A8F4E5B-C4E9-D84A-B573-CC0942413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Agenda </a:t>
            </a:r>
            <a:b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de-DE" dirty="0"/>
          </a:p>
        </p:txBody>
      </p:sp>
      <p:graphicFrame>
        <p:nvGraphicFramePr>
          <p:cNvPr id="13" name="Inhaltsplatzhalter 9">
            <a:extLst>
              <a:ext uri="{FF2B5EF4-FFF2-40B4-BE49-F238E27FC236}">
                <a16:creationId xmlns:a16="http://schemas.microsoft.com/office/drawing/2014/main" xmlns="" id="{A7D4CAD5-F522-FA02-1886-B26F85BF1D1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37899894"/>
              </p:ext>
            </p:extLst>
          </p:nvPr>
        </p:nvGraphicFramePr>
        <p:xfrm>
          <a:off x="803275" y="2760663"/>
          <a:ext cx="5216524" cy="3116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6925">
                  <a:extLst>
                    <a:ext uri="{9D8B030D-6E8A-4147-A177-3AD203B41FA5}">
                      <a16:colId xmlns:a16="http://schemas.microsoft.com/office/drawing/2014/main" xmlns="" val="3308118842"/>
                    </a:ext>
                  </a:extLst>
                </a:gridCol>
                <a:gridCol w="4419599">
                  <a:extLst>
                    <a:ext uri="{9D8B030D-6E8A-4147-A177-3AD203B41FA5}">
                      <a16:colId xmlns:a16="http://schemas.microsoft.com/office/drawing/2014/main" xmlns="" val="867671205"/>
                    </a:ext>
                  </a:extLst>
                </a:gridCol>
              </a:tblGrid>
              <a:tr h="779065">
                <a:tc>
                  <a:txBody>
                    <a:bodyPr/>
                    <a:lstStyle/>
                    <a:p>
                      <a:r>
                        <a:rPr lang="de-DE" sz="3600" b="0" dirty="0">
                          <a:solidFill>
                            <a:schemeClr val="accent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01</a:t>
                      </a:r>
                    </a:p>
                  </a:txBody>
                  <a:tcPr marL="90000" marR="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Geben Sie hier den Titel Ihres Kapitels oder Inhaltspunkt ein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15875888"/>
                  </a:ext>
                </a:extLst>
              </a:tr>
              <a:tr h="779065">
                <a:tc>
                  <a:txBody>
                    <a:bodyPr/>
                    <a:lstStyle/>
                    <a:p>
                      <a:r>
                        <a:rPr lang="de-DE" sz="3600" b="0" dirty="0">
                          <a:solidFill>
                            <a:schemeClr val="accent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02</a:t>
                      </a:r>
                    </a:p>
                  </a:txBody>
                  <a:tcPr marL="90000" marR="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Dies ist ein Platzhaltertext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77895718"/>
                  </a:ext>
                </a:extLst>
              </a:tr>
              <a:tr h="779065">
                <a:tc>
                  <a:txBody>
                    <a:bodyPr/>
                    <a:lstStyle/>
                    <a:p>
                      <a:r>
                        <a:rPr lang="de-DE" sz="3600" b="0" dirty="0">
                          <a:solidFill>
                            <a:schemeClr val="accent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03</a:t>
                      </a:r>
                    </a:p>
                  </a:txBody>
                  <a:tcPr marL="90000" marR="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Geben Sie hier Ihren eigenen Text ein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12601198"/>
                  </a:ext>
                </a:extLst>
              </a:tr>
              <a:tr h="779065">
                <a:tc>
                  <a:txBody>
                    <a:bodyPr/>
                    <a:lstStyle/>
                    <a:p>
                      <a:r>
                        <a:rPr lang="de-DE" sz="3600" b="0" dirty="0">
                          <a:solidFill>
                            <a:schemeClr val="accent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04</a:t>
                      </a:r>
                    </a:p>
                  </a:txBody>
                  <a:tcPr marL="90000" marR="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Sie können Unterpunkte herauslöschen, wenn Sie nicht alle acht Punkte benötigen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87051330"/>
                  </a:ext>
                </a:extLst>
              </a:tr>
            </a:tbl>
          </a:graphicData>
        </a:graphic>
      </p:graphicFrame>
      <p:graphicFrame>
        <p:nvGraphicFramePr>
          <p:cNvPr id="14" name="Inhaltsplatzhalter 9">
            <a:extLst>
              <a:ext uri="{FF2B5EF4-FFF2-40B4-BE49-F238E27FC236}">
                <a16:creationId xmlns:a16="http://schemas.microsoft.com/office/drawing/2014/main" xmlns="" id="{EA12A112-20F5-A865-4752-29F45CE8286D}"/>
              </a:ext>
            </a:extLst>
          </p:cNvPr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226234660"/>
              </p:ext>
            </p:extLst>
          </p:nvPr>
        </p:nvGraphicFramePr>
        <p:xfrm>
          <a:off x="6172200" y="2760663"/>
          <a:ext cx="5216524" cy="3116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6925">
                  <a:extLst>
                    <a:ext uri="{9D8B030D-6E8A-4147-A177-3AD203B41FA5}">
                      <a16:colId xmlns:a16="http://schemas.microsoft.com/office/drawing/2014/main" xmlns="" val="3308118842"/>
                    </a:ext>
                  </a:extLst>
                </a:gridCol>
                <a:gridCol w="4419599">
                  <a:extLst>
                    <a:ext uri="{9D8B030D-6E8A-4147-A177-3AD203B41FA5}">
                      <a16:colId xmlns:a16="http://schemas.microsoft.com/office/drawing/2014/main" xmlns="" val="867671205"/>
                    </a:ext>
                  </a:extLst>
                </a:gridCol>
              </a:tblGrid>
              <a:tr h="779065">
                <a:tc>
                  <a:txBody>
                    <a:bodyPr/>
                    <a:lstStyle/>
                    <a:p>
                      <a:r>
                        <a:rPr lang="de-DE" sz="3600" b="0" dirty="0">
                          <a:solidFill>
                            <a:schemeClr val="accent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05</a:t>
                      </a:r>
                    </a:p>
                  </a:txBody>
                  <a:tcPr marL="90000" marR="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Dies ist ein Platzhaltertext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15875888"/>
                  </a:ext>
                </a:extLst>
              </a:tr>
              <a:tr h="779065">
                <a:tc>
                  <a:txBody>
                    <a:bodyPr/>
                    <a:lstStyle/>
                    <a:p>
                      <a:r>
                        <a:rPr lang="de-DE" sz="3600" b="0" dirty="0">
                          <a:solidFill>
                            <a:schemeClr val="accent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06</a:t>
                      </a:r>
                    </a:p>
                  </a:txBody>
                  <a:tcPr marL="90000" marR="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Sie können Unterpunkte herauslöschen, wenn Sie nicht alle acht Punkte benötigen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77895718"/>
                  </a:ext>
                </a:extLst>
              </a:tr>
              <a:tr h="779065">
                <a:tc>
                  <a:txBody>
                    <a:bodyPr/>
                    <a:lstStyle/>
                    <a:p>
                      <a:r>
                        <a:rPr lang="de-DE" sz="3600" b="0" dirty="0">
                          <a:solidFill>
                            <a:schemeClr val="accent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07</a:t>
                      </a:r>
                    </a:p>
                  </a:txBody>
                  <a:tcPr marL="90000" marR="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Geben Sie hier Ihren eigenen Text ein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12601198"/>
                  </a:ext>
                </a:extLst>
              </a:tr>
              <a:tr h="779065">
                <a:tc>
                  <a:txBody>
                    <a:bodyPr/>
                    <a:lstStyle/>
                    <a:p>
                      <a:r>
                        <a:rPr lang="de-DE" sz="3600" b="0" dirty="0">
                          <a:solidFill>
                            <a:schemeClr val="accent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08</a:t>
                      </a:r>
                    </a:p>
                  </a:txBody>
                  <a:tcPr marL="90000" marR="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Geben Sie hier den Titel Ihres Kapitels oder Inhaltspunkt ein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870513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699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xmlns="" id="{0085F37A-9A2F-3166-7A23-CEAE3B551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DE" sz="7200" dirty="0">
                <a:latin typeface="Open Sans" panose="020F0502020204030204" pitchFamily="34" charset="0"/>
                <a:ea typeface="Open Sans" panose="020F0502020204030204" pitchFamily="34" charset="0"/>
                <a:cs typeface="Open Sans" panose="020F0502020204030204" pitchFamily="34" charset="0"/>
              </a:rPr>
              <a:t>01</a:t>
            </a:r>
            <a:r>
              <a:rPr lang="de-DE" sz="6600" dirty="0">
                <a:latin typeface="Open Sans" panose="020F0502020204030204" pitchFamily="34" charset="0"/>
                <a:ea typeface="Open Sans" panose="020F0502020204030204" pitchFamily="34" charset="0"/>
                <a:cs typeface="Open Sans" panose="020F0502020204030204" pitchFamily="34" charset="0"/>
              </a:rPr>
              <a:t/>
            </a:r>
            <a:br>
              <a:rPr lang="de-DE" sz="6600" dirty="0">
                <a:latin typeface="Open Sans" panose="020F0502020204030204" pitchFamily="34" charset="0"/>
                <a:ea typeface="Open Sans" panose="020F0502020204030204" pitchFamily="34" charset="0"/>
                <a:cs typeface="Open Sans" panose="020F0502020204030204" pitchFamily="34" charset="0"/>
              </a:rPr>
            </a:br>
            <a:r>
              <a:rPr lang="de-DE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Hallo, hier steht der Titel der </a:t>
            </a:r>
            <a:br>
              <a:rPr lang="de-DE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de-DE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Trenner- oder Kapitelfolie</a:t>
            </a:r>
            <a:endParaRPr lang="de-DE" sz="4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58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xmlns="" id="{87A8771D-E367-1C87-962F-90F8A3718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b" anchorCtr="0">
            <a:no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DE" sz="7200" dirty="0">
                <a:solidFill>
                  <a:schemeClr val="tx2"/>
                </a:solidFill>
                <a:latin typeface="Open Sans" panose="020F0502020204030204" pitchFamily="34" charset="0"/>
                <a:ea typeface="Open Sans" panose="020F0502020204030204" pitchFamily="34" charset="0"/>
                <a:cs typeface="Open Sans" panose="020F0502020204030204" pitchFamily="34" charset="0"/>
              </a:rPr>
              <a:t>02</a:t>
            </a:r>
            <a:br>
              <a:rPr lang="de-DE" sz="7200" dirty="0">
                <a:solidFill>
                  <a:schemeClr val="tx2"/>
                </a:solidFill>
                <a:latin typeface="Open Sans" panose="020F0502020204030204" pitchFamily="34" charset="0"/>
                <a:ea typeface="Open Sans" panose="020F0502020204030204" pitchFamily="34" charset="0"/>
                <a:cs typeface="Open Sans" panose="020F0502020204030204" pitchFamily="34" charset="0"/>
              </a:rPr>
            </a:br>
            <a:r>
              <a:rPr lang="de-DE" sz="24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Hallo, hier steht der Titel der </a:t>
            </a:r>
            <a:br>
              <a:rPr lang="de-DE" sz="24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de-DE" sz="24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Trenner- oder Kapitelfolie</a:t>
            </a:r>
            <a:endParaRPr lang="de-DE" sz="7200" dirty="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64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4">
            <a:extLst>
              <a:ext uri="{FF2B5EF4-FFF2-40B4-BE49-F238E27FC236}">
                <a16:creationId xmlns:a16="http://schemas.microsoft.com/office/drawing/2014/main" xmlns="" id="{753BDA6F-AA14-AC24-C8BE-7610E60E676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-1" r="44877" b="11346"/>
          <a:stretch/>
        </p:blipFill>
        <p:spPr>
          <a:xfrm>
            <a:off x="0" y="1288828"/>
            <a:ext cx="6854462" cy="5569173"/>
          </a:xfrm>
        </p:spPr>
      </p:pic>
      <p:sp>
        <p:nvSpPr>
          <p:cNvPr id="11" name="Textplatzhalter 10">
            <a:extLst>
              <a:ext uri="{FF2B5EF4-FFF2-40B4-BE49-F238E27FC236}">
                <a16:creationId xmlns:a16="http://schemas.microsoft.com/office/drawing/2014/main" xmlns="" id="{818A1395-6686-BD59-4F32-DC791278CD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xmlns="" id="{C0DF6D11-D25B-77CD-C1ED-9E7875FFF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Hallo, hier steht der Titel der </a:t>
            </a:r>
            <a:br>
              <a:rPr lang="de-DE" sz="2400" dirty="0"/>
            </a:br>
            <a:r>
              <a:rPr lang="de-DE" sz="2400" dirty="0"/>
              <a:t>Trenner- oder Kapitelfolie</a:t>
            </a:r>
            <a:endParaRPr lang="de-DE" dirty="0"/>
          </a:p>
        </p:txBody>
      </p:sp>
      <p:sp>
        <p:nvSpPr>
          <p:cNvPr id="4" name="Textplatzhalter 16">
            <a:extLst>
              <a:ext uri="{FF2B5EF4-FFF2-40B4-BE49-F238E27FC236}">
                <a16:creationId xmlns:a16="http://schemas.microsoft.com/office/drawing/2014/main" xmlns="" id="{A681B558-25A0-F5DE-7E5D-BC6F65A932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00384" y="2506690"/>
            <a:ext cx="3261600" cy="3260725"/>
          </a:xfrm>
        </p:spPr>
        <p:txBody>
          <a:bodyPr anchor="ctr" anchorCtr="0"/>
          <a:lstStyle>
            <a:lvl1pPr marL="0" indent="0" algn="ctr">
              <a:buNone/>
              <a:defRPr sz="7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104097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enaKultur">
  <a:themeElements>
    <a:clrScheme name="JenaKultur">
      <a:dk1>
        <a:srgbClr val="000000"/>
      </a:dk1>
      <a:lt1>
        <a:srgbClr val="FFFFFF"/>
      </a:lt1>
      <a:dk2>
        <a:srgbClr val="013374"/>
      </a:dk2>
      <a:lt2>
        <a:srgbClr val="DCDF4B"/>
      </a:lt2>
      <a:accent1>
        <a:srgbClr val="DCDF4B"/>
      </a:accent1>
      <a:accent2>
        <a:srgbClr val="0087CB"/>
      </a:accent2>
      <a:accent3>
        <a:srgbClr val="EC6C77"/>
      </a:accent3>
      <a:accent4>
        <a:srgbClr val="68C0AC"/>
      </a:accent4>
      <a:accent5>
        <a:srgbClr val="12326F"/>
      </a:accent5>
      <a:accent6>
        <a:srgbClr val="000000"/>
      </a:accent6>
      <a:hlink>
        <a:srgbClr val="0087CB"/>
      </a:hlink>
      <a:folHlink>
        <a:srgbClr val="68C0AC"/>
      </a:folHlink>
    </a:clrScheme>
    <a:fontScheme name="Jena">
      <a:majorFont>
        <a:latin typeface="Open Sans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>
            <a:latin typeface="Open Sans Light" panose="020B0306030504020204" pitchFamily="34" charset="0"/>
            <a:ea typeface="Open Sans Light" panose="020B0306030504020204" pitchFamily="34" charset="0"/>
            <a:cs typeface="Open Sans Light" panose="020B03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Jena">
      <a:majorFont>
        <a:latin typeface="Open Sans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Jena">
      <a:majorFont>
        <a:latin typeface="Open Sans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706</Words>
  <Application>Microsoft Office PowerPoint</Application>
  <PresentationFormat>Breitbild</PresentationFormat>
  <Paragraphs>223</Paragraphs>
  <Slides>27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3" baseType="lpstr">
      <vt:lpstr>Open Sans Light</vt:lpstr>
      <vt:lpstr>Source Sans Pro</vt:lpstr>
      <vt:lpstr>Arial</vt:lpstr>
      <vt:lpstr>Wingdings</vt:lpstr>
      <vt:lpstr>Open Sans</vt:lpstr>
      <vt:lpstr>JenaKultur</vt:lpstr>
      <vt:lpstr>PowerPoint-Präsentation</vt:lpstr>
      <vt:lpstr>Hallo, hier steht  Ihr eigener Titel Geben Sie hier Ihren Untertitel ein</vt:lpstr>
      <vt:lpstr>Hallo, hier steht  Ihr eigener Titel Geben Sie hier Ihren Untertitel ein</vt:lpstr>
      <vt:lpstr>Hier steht Ihr Titel Geben Sie hier Ihren Untertitel ein</vt:lpstr>
      <vt:lpstr>Agenda </vt:lpstr>
      <vt:lpstr>Agenda  </vt:lpstr>
      <vt:lpstr>01 Hallo, hier steht der Titel der  Trenner- oder Kapitelfolie</vt:lpstr>
      <vt:lpstr>02 Hallo, hier steht der Titel der  Trenner- oder Kapitelfolie</vt:lpstr>
      <vt:lpstr>Hallo, hier steht der Titel der  Trenner- oder Kapitelfolie</vt:lpstr>
      <vt:lpstr>Dies ist ein Platzhaltertitel</vt:lpstr>
      <vt:lpstr>Dies ist ein Platzhaltertitel</vt:lpstr>
      <vt:lpstr>Dies ist ein Platzhaltertitel</vt:lpstr>
      <vt:lpstr>Dies ist ein Platzhaltertitel</vt:lpstr>
      <vt:lpstr>Dies ist eine Aufzählung / Prozessdarstellung</vt:lpstr>
      <vt:lpstr>Dies ist eine Aufzählung / Prozessdarstellung</vt:lpstr>
      <vt:lpstr>Dies ist eine Aufzählung / Prozessdarstellung</vt:lpstr>
      <vt:lpstr>Dies ist eine Aufzählung / Prozessdarstellung</vt:lpstr>
      <vt:lpstr>Dies ist ein Zeitstrahl</vt:lpstr>
      <vt:lpstr>Dies ist ein Platzhaltertitel</vt:lpstr>
      <vt:lpstr>Dies ist ein Platzhaltertitel</vt:lpstr>
      <vt:lpstr>Dies ist ein Platzhaltertitel</vt:lpstr>
      <vt:lpstr>Dies ist ein Platzhaltertitel</vt:lpstr>
      <vt:lpstr>Dies ist ein Platzhaltertitel</vt:lpstr>
      <vt:lpstr>Dies ist ein Platzhaltertitel</vt:lpstr>
      <vt:lpstr>Vielen Dank für Ihre  Aufmerksamkeit   Ansprechpartner | Titelbeschreibung </vt:lpstr>
      <vt:lpstr>Vielen Dank für Ihre  Aufmerksamkeit   Ansprechpartner | Titelbeschreibung </vt:lpstr>
      <vt:lpstr>Vielen Dank  Ansprechpartner | Titelbeschreibung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JenaKultur Folienbibliothek</dc:title>
  <dc:creator>Leonie Egge</dc:creator>
  <cp:lastModifiedBy>Antje Jurdzinski</cp:lastModifiedBy>
  <cp:revision>63</cp:revision>
  <dcterms:created xsi:type="dcterms:W3CDTF">2023-06-22T10:17:37Z</dcterms:created>
  <dcterms:modified xsi:type="dcterms:W3CDTF">2024-01-23T10:57:38Z</dcterms:modified>
</cp:coreProperties>
</file>